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59" r:id="rId6"/>
    <p:sldId id="260" r:id="rId7"/>
    <p:sldId id="262" r:id="rId8"/>
    <p:sldId id="261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5047A-9210-4A3F-AEFB-73F173ACCB94}" v="42" dt="2026-02-04T09:26:02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 Tomassoni" userId="676e2e8f-5137-40e6-a683-1a20f6801ce9" providerId="ADAL" clId="{7C4ECE9D-FB59-4221-9405-3EE653F68939}"/>
    <pc:docChg chg="undo custSel modSld">
      <pc:chgData name="Julian Tomassoni" userId="676e2e8f-5137-40e6-a683-1a20f6801ce9" providerId="ADAL" clId="{7C4ECE9D-FB59-4221-9405-3EE653F68939}" dt="2026-02-04T09:57:14.261" v="445" actId="20577"/>
      <pc:docMkLst>
        <pc:docMk/>
      </pc:docMkLst>
      <pc:sldChg chg="modSp mod">
        <pc:chgData name="Julian Tomassoni" userId="676e2e8f-5137-40e6-a683-1a20f6801ce9" providerId="ADAL" clId="{7C4ECE9D-FB59-4221-9405-3EE653F68939}" dt="2026-02-04T09:25:01.031" v="200" actId="2711"/>
        <pc:sldMkLst>
          <pc:docMk/>
          <pc:sldMk cId="2617366686" sldId="256"/>
        </pc:sldMkLst>
        <pc:spChg chg="mod">
          <ac:chgData name="Julian Tomassoni" userId="676e2e8f-5137-40e6-a683-1a20f6801ce9" providerId="ADAL" clId="{7C4ECE9D-FB59-4221-9405-3EE653F68939}" dt="2026-02-04T09:25:01.031" v="200" actId="2711"/>
          <ac:spMkLst>
            <pc:docMk/>
            <pc:sldMk cId="2617366686" sldId="256"/>
            <ac:spMk id="2" creationId="{5E5CF944-A977-2165-9B42-075FCDF1E5EC}"/>
          </ac:spMkLst>
        </pc:spChg>
        <pc:spChg chg="mod">
          <ac:chgData name="Julian Tomassoni" userId="676e2e8f-5137-40e6-a683-1a20f6801ce9" providerId="ADAL" clId="{7C4ECE9D-FB59-4221-9405-3EE653F68939}" dt="2026-02-04T09:07:03.604" v="3"/>
          <ac:spMkLst>
            <pc:docMk/>
            <pc:sldMk cId="2617366686" sldId="256"/>
            <ac:spMk id="3" creationId="{D007381F-09BA-A4FA-2F1C-6673DCA97F19}"/>
          </ac:spMkLst>
        </pc:spChg>
      </pc:sldChg>
      <pc:sldChg chg="modSp mod">
        <pc:chgData name="Julian Tomassoni" userId="676e2e8f-5137-40e6-a683-1a20f6801ce9" providerId="ADAL" clId="{7C4ECE9D-FB59-4221-9405-3EE653F68939}" dt="2026-02-04T09:25:35.059" v="204" actId="113"/>
        <pc:sldMkLst>
          <pc:docMk/>
          <pc:sldMk cId="794480024" sldId="257"/>
        </pc:sldMkLst>
        <pc:spChg chg="mod">
          <ac:chgData name="Julian Tomassoni" userId="676e2e8f-5137-40e6-a683-1a20f6801ce9" providerId="ADAL" clId="{7C4ECE9D-FB59-4221-9405-3EE653F68939}" dt="2026-02-04T09:24:56.076" v="199" actId="2711"/>
          <ac:spMkLst>
            <pc:docMk/>
            <pc:sldMk cId="794480024" sldId="257"/>
            <ac:spMk id="2" creationId="{AD401A14-1B56-CE92-A7E6-387E404DEB29}"/>
          </ac:spMkLst>
        </pc:spChg>
        <pc:spChg chg="mod">
          <ac:chgData name="Julian Tomassoni" userId="676e2e8f-5137-40e6-a683-1a20f6801ce9" providerId="ADAL" clId="{7C4ECE9D-FB59-4221-9405-3EE653F68939}" dt="2026-02-04T09:25:35.059" v="204" actId="113"/>
          <ac:spMkLst>
            <pc:docMk/>
            <pc:sldMk cId="794480024" sldId="257"/>
            <ac:spMk id="3" creationId="{87103CF8-E982-174D-0E11-BF4886147744}"/>
          </ac:spMkLst>
        </pc:spChg>
      </pc:sldChg>
      <pc:sldChg chg="modSp mod">
        <pc:chgData name="Julian Tomassoni" userId="676e2e8f-5137-40e6-a683-1a20f6801ce9" providerId="ADAL" clId="{7C4ECE9D-FB59-4221-9405-3EE653F68939}" dt="2026-02-04T09:26:02.681" v="205" actId="113"/>
        <pc:sldMkLst>
          <pc:docMk/>
          <pc:sldMk cId="734197321" sldId="258"/>
        </pc:sldMkLst>
        <pc:spChg chg="mod">
          <ac:chgData name="Julian Tomassoni" userId="676e2e8f-5137-40e6-a683-1a20f6801ce9" providerId="ADAL" clId="{7C4ECE9D-FB59-4221-9405-3EE653F68939}" dt="2026-02-04T09:11:28.096" v="24"/>
          <ac:spMkLst>
            <pc:docMk/>
            <pc:sldMk cId="734197321" sldId="258"/>
            <ac:spMk id="2" creationId="{C7BFAEEB-0D98-F3C6-CB43-5340E8B90748}"/>
          </ac:spMkLst>
        </pc:spChg>
        <pc:graphicFrameChg chg="mod modGraphic">
          <ac:chgData name="Julian Tomassoni" userId="676e2e8f-5137-40e6-a683-1a20f6801ce9" providerId="ADAL" clId="{7C4ECE9D-FB59-4221-9405-3EE653F68939}" dt="2026-02-04T09:26:02.681" v="205" actId="113"/>
          <ac:graphicFrameMkLst>
            <pc:docMk/>
            <pc:sldMk cId="734197321" sldId="258"/>
            <ac:graphicFrameMk id="10" creationId="{685AFA91-F8EC-67ED-8EA2-4923C3C21831}"/>
          </ac:graphicFrameMkLst>
        </pc:graphicFrameChg>
      </pc:sldChg>
      <pc:sldChg chg="modSp mod">
        <pc:chgData name="Julian Tomassoni" userId="676e2e8f-5137-40e6-a683-1a20f6801ce9" providerId="ADAL" clId="{7C4ECE9D-FB59-4221-9405-3EE653F68939}" dt="2026-02-04T09:53:03.972" v="379" actId="12"/>
        <pc:sldMkLst>
          <pc:docMk/>
          <pc:sldMk cId="3282243826" sldId="259"/>
        </pc:sldMkLst>
        <pc:spChg chg="mod">
          <ac:chgData name="Julian Tomassoni" userId="676e2e8f-5137-40e6-a683-1a20f6801ce9" providerId="ADAL" clId="{7C4ECE9D-FB59-4221-9405-3EE653F68939}" dt="2026-02-04T09:16:42.135" v="136" actId="20577"/>
          <ac:spMkLst>
            <pc:docMk/>
            <pc:sldMk cId="3282243826" sldId="259"/>
            <ac:spMk id="2" creationId="{6D02AF01-B2BD-A07A-C285-E78FE0559DE0}"/>
          </ac:spMkLst>
        </pc:spChg>
        <pc:spChg chg="mod">
          <ac:chgData name="Julian Tomassoni" userId="676e2e8f-5137-40e6-a683-1a20f6801ce9" providerId="ADAL" clId="{7C4ECE9D-FB59-4221-9405-3EE653F68939}" dt="2026-02-04T09:27:51.838" v="352" actId="115"/>
          <ac:spMkLst>
            <pc:docMk/>
            <pc:sldMk cId="3282243826" sldId="259"/>
            <ac:spMk id="3" creationId="{FE5F0FB8-9954-0573-E1EC-62FE12F86F6A}"/>
          </ac:spMkLst>
        </pc:spChg>
        <pc:spChg chg="mod">
          <ac:chgData name="Julian Tomassoni" userId="676e2e8f-5137-40e6-a683-1a20f6801ce9" providerId="ADAL" clId="{7C4ECE9D-FB59-4221-9405-3EE653F68939}" dt="2026-02-04T09:52:50.200" v="375" actId="12"/>
          <ac:spMkLst>
            <pc:docMk/>
            <pc:sldMk cId="3282243826" sldId="259"/>
            <ac:spMk id="4" creationId="{824FA035-8CE3-B550-EB56-679D12DAAB68}"/>
          </ac:spMkLst>
        </pc:spChg>
        <pc:spChg chg="mod">
          <ac:chgData name="Julian Tomassoni" userId="676e2e8f-5137-40e6-a683-1a20f6801ce9" providerId="ADAL" clId="{7C4ECE9D-FB59-4221-9405-3EE653F68939}" dt="2026-02-04T09:53:03.972" v="379" actId="12"/>
          <ac:spMkLst>
            <pc:docMk/>
            <pc:sldMk cId="3282243826" sldId="259"/>
            <ac:spMk id="5" creationId="{8588D030-9983-D6BA-3CAB-672963CFA640}"/>
          </ac:spMkLst>
        </pc:spChg>
      </pc:sldChg>
      <pc:sldChg chg="modSp mod">
        <pc:chgData name="Julian Tomassoni" userId="676e2e8f-5137-40e6-a683-1a20f6801ce9" providerId="ADAL" clId="{7C4ECE9D-FB59-4221-9405-3EE653F68939}" dt="2026-02-04T09:54:03.464" v="392" actId="12"/>
        <pc:sldMkLst>
          <pc:docMk/>
          <pc:sldMk cId="5053157" sldId="260"/>
        </pc:sldMkLst>
        <pc:spChg chg="mod">
          <ac:chgData name="Julian Tomassoni" userId="676e2e8f-5137-40e6-a683-1a20f6801ce9" providerId="ADAL" clId="{7C4ECE9D-FB59-4221-9405-3EE653F68939}" dt="2026-02-04T09:49:28.060" v="368" actId="207"/>
          <ac:spMkLst>
            <pc:docMk/>
            <pc:sldMk cId="5053157" sldId="260"/>
            <ac:spMk id="2" creationId="{9B73799B-EA30-CF1C-4ABE-9527ACE169EB}"/>
          </ac:spMkLst>
        </pc:spChg>
        <pc:spChg chg="mod">
          <ac:chgData name="Julian Tomassoni" userId="676e2e8f-5137-40e6-a683-1a20f6801ce9" providerId="ADAL" clId="{7C4ECE9D-FB59-4221-9405-3EE653F68939}" dt="2026-02-04T09:33:20.835" v="355" actId="115"/>
          <ac:spMkLst>
            <pc:docMk/>
            <pc:sldMk cId="5053157" sldId="260"/>
            <ac:spMk id="3" creationId="{81ED1AD3-C0E0-1756-9F33-2286BAC6C383}"/>
          </ac:spMkLst>
        </pc:spChg>
        <pc:spChg chg="mod">
          <ac:chgData name="Julian Tomassoni" userId="676e2e8f-5137-40e6-a683-1a20f6801ce9" providerId="ADAL" clId="{7C4ECE9D-FB59-4221-9405-3EE653F68939}" dt="2026-02-04T09:53:35.904" v="387" actId="20577"/>
          <ac:spMkLst>
            <pc:docMk/>
            <pc:sldMk cId="5053157" sldId="260"/>
            <ac:spMk id="4" creationId="{D5A64774-E6A3-9C4B-3163-42C20DC49544}"/>
          </ac:spMkLst>
        </pc:spChg>
        <pc:spChg chg="mod">
          <ac:chgData name="Julian Tomassoni" userId="676e2e8f-5137-40e6-a683-1a20f6801ce9" providerId="ADAL" clId="{7C4ECE9D-FB59-4221-9405-3EE653F68939}" dt="2026-02-04T09:54:03.464" v="392" actId="12"/>
          <ac:spMkLst>
            <pc:docMk/>
            <pc:sldMk cId="5053157" sldId="260"/>
            <ac:spMk id="6" creationId="{2377F024-B9EC-5982-C921-D1B8F384C4F1}"/>
          </ac:spMkLst>
        </pc:spChg>
      </pc:sldChg>
      <pc:sldChg chg="modSp mod">
        <pc:chgData name="Julian Tomassoni" userId="676e2e8f-5137-40e6-a683-1a20f6801ce9" providerId="ADAL" clId="{7C4ECE9D-FB59-4221-9405-3EE653F68939}" dt="2026-02-04T09:57:14.261" v="445" actId="20577"/>
        <pc:sldMkLst>
          <pc:docMk/>
          <pc:sldMk cId="3152443" sldId="261"/>
        </pc:sldMkLst>
        <pc:spChg chg="mod">
          <ac:chgData name="Julian Tomassoni" userId="676e2e8f-5137-40e6-a683-1a20f6801ce9" providerId="ADAL" clId="{7C4ECE9D-FB59-4221-9405-3EE653F68939}" dt="2026-02-04T09:21:41.479" v="168"/>
          <ac:spMkLst>
            <pc:docMk/>
            <pc:sldMk cId="3152443" sldId="261"/>
            <ac:spMk id="2" creationId="{EF7AA70F-8740-2CC3-B908-37069B825567}"/>
          </ac:spMkLst>
        </pc:spChg>
        <pc:spChg chg="mod">
          <ac:chgData name="Julian Tomassoni" userId="676e2e8f-5137-40e6-a683-1a20f6801ce9" providerId="ADAL" clId="{7C4ECE9D-FB59-4221-9405-3EE653F68939}" dt="2026-02-04T09:57:14.261" v="445" actId="20577"/>
          <ac:spMkLst>
            <pc:docMk/>
            <pc:sldMk cId="3152443" sldId="261"/>
            <ac:spMk id="3" creationId="{3D0B5E3A-14ED-E325-7F18-EBEB0C2B8570}"/>
          </ac:spMkLst>
        </pc:spChg>
      </pc:sldChg>
      <pc:sldChg chg="modSp mod">
        <pc:chgData name="Julian Tomassoni" userId="676e2e8f-5137-40e6-a683-1a20f6801ce9" providerId="ADAL" clId="{7C4ECE9D-FB59-4221-9405-3EE653F68939}" dt="2026-02-04T09:55:05.676" v="406" actId="20577"/>
        <pc:sldMkLst>
          <pc:docMk/>
          <pc:sldMk cId="6881516" sldId="262"/>
        </pc:sldMkLst>
        <pc:spChg chg="mod">
          <ac:chgData name="Julian Tomassoni" userId="676e2e8f-5137-40e6-a683-1a20f6801ce9" providerId="ADAL" clId="{7C4ECE9D-FB59-4221-9405-3EE653F68939}" dt="2026-02-04T09:21:05.948" v="163"/>
          <ac:spMkLst>
            <pc:docMk/>
            <pc:sldMk cId="6881516" sldId="262"/>
            <ac:spMk id="2" creationId="{655E4921-5DD6-BA18-8535-2B7B029872E1}"/>
          </ac:spMkLst>
        </pc:spChg>
        <pc:spChg chg="mod">
          <ac:chgData name="Julian Tomassoni" userId="676e2e8f-5137-40e6-a683-1a20f6801ce9" providerId="ADAL" clId="{7C4ECE9D-FB59-4221-9405-3EE653F68939}" dt="2026-02-04T09:55:05.676" v="406" actId="20577"/>
          <ac:spMkLst>
            <pc:docMk/>
            <pc:sldMk cId="6881516" sldId="262"/>
            <ac:spMk id="3" creationId="{1C05F462-8F6D-134E-C9D8-8E1CE5AF06FA}"/>
          </ac:spMkLst>
        </pc:spChg>
      </pc:sldChg>
      <pc:sldChg chg="modSp mod">
        <pc:chgData name="Julian Tomassoni" userId="676e2e8f-5137-40e6-a683-1a20f6801ce9" providerId="ADAL" clId="{7C4ECE9D-FB59-4221-9405-3EE653F68939}" dt="2026-02-04T09:56:00.446" v="429" actId="20577"/>
        <pc:sldMkLst>
          <pc:docMk/>
          <pc:sldMk cId="2705628372" sldId="263"/>
        </pc:sldMkLst>
        <pc:spChg chg="mod">
          <ac:chgData name="Julian Tomassoni" userId="676e2e8f-5137-40e6-a683-1a20f6801ce9" providerId="ADAL" clId="{7C4ECE9D-FB59-4221-9405-3EE653F68939}" dt="2026-02-04T09:22:30.401" v="172" actId="20577"/>
          <ac:spMkLst>
            <pc:docMk/>
            <pc:sldMk cId="2705628372" sldId="263"/>
            <ac:spMk id="2" creationId="{892EC633-4A4F-6454-9476-AF129F9962DA}"/>
          </ac:spMkLst>
        </pc:spChg>
        <pc:spChg chg="mod">
          <ac:chgData name="Julian Tomassoni" userId="676e2e8f-5137-40e6-a683-1a20f6801ce9" providerId="ADAL" clId="{7C4ECE9D-FB59-4221-9405-3EE653F68939}" dt="2026-02-04T09:56:00.446" v="429" actId="20577"/>
          <ac:spMkLst>
            <pc:docMk/>
            <pc:sldMk cId="2705628372" sldId="263"/>
            <ac:spMk id="3" creationId="{A7363C44-0694-5AAD-AC37-70AB24F60125}"/>
          </ac:spMkLst>
        </pc:spChg>
      </pc:sldChg>
      <pc:sldChg chg="modSp mod">
        <pc:chgData name="Julian Tomassoni" userId="676e2e8f-5137-40e6-a683-1a20f6801ce9" providerId="ADAL" clId="{7C4ECE9D-FB59-4221-9405-3EE653F68939}" dt="2026-02-04T09:56:26.047" v="438" actId="27636"/>
        <pc:sldMkLst>
          <pc:docMk/>
          <pc:sldMk cId="322661271" sldId="264"/>
        </pc:sldMkLst>
        <pc:spChg chg="mod">
          <ac:chgData name="Julian Tomassoni" userId="676e2e8f-5137-40e6-a683-1a20f6801ce9" providerId="ADAL" clId="{7C4ECE9D-FB59-4221-9405-3EE653F68939}" dt="2026-02-04T09:23:10.337" v="176"/>
          <ac:spMkLst>
            <pc:docMk/>
            <pc:sldMk cId="322661271" sldId="264"/>
            <ac:spMk id="2" creationId="{8A3FF6F6-73BB-2C63-B84F-2D18EFB8EBEE}"/>
          </ac:spMkLst>
        </pc:spChg>
        <pc:spChg chg="mod">
          <ac:chgData name="Julian Tomassoni" userId="676e2e8f-5137-40e6-a683-1a20f6801ce9" providerId="ADAL" clId="{7C4ECE9D-FB59-4221-9405-3EE653F68939}" dt="2026-02-04T09:56:26.047" v="438" actId="27636"/>
          <ac:spMkLst>
            <pc:docMk/>
            <pc:sldMk cId="322661271" sldId="264"/>
            <ac:spMk id="3" creationId="{C46064DA-9F39-119D-271A-7F9ED1896F8C}"/>
          </ac:spMkLst>
        </pc:spChg>
        <pc:picChg chg="mod">
          <ac:chgData name="Julian Tomassoni" userId="676e2e8f-5137-40e6-a683-1a20f6801ce9" providerId="ADAL" clId="{7C4ECE9D-FB59-4221-9405-3EE653F68939}" dt="2026-02-04T09:40:49.064" v="364" actId="1076"/>
          <ac:picMkLst>
            <pc:docMk/>
            <pc:sldMk cId="322661271" sldId="264"/>
            <ac:picMk id="6" creationId="{BA0F2904-6813-8926-4EA4-195B0D97B18A}"/>
          </ac:picMkLst>
        </pc:picChg>
      </pc:sldChg>
      <pc:sldChg chg="modSp mod">
        <pc:chgData name="Julian Tomassoni" userId="676e2e8f-5137-40e6-a683-1a20f6801ce9" providerId="ADAL" clId="{7C4ECE9D-FB59-4221-9405-3EE653F68939}" dt="2026-02-04T09:24:12.888" v="197" actId="20577"/>
        <pc:sldMkLst>
          <pc:docMk/>
          <pc:sldMk cId="923290758" sldId="265"/>
        </pc:sldMkLst>
        <pc:spChg chg="mod">
          <ac:chgData name="Julian Tomassoni" userId="676e2e8f-5137-40e6-a683-1a20f6801ce9" providerId="ADAL" clId="{7C4ECE9D-FB59-4221-9405-3EE653F68939}" dt="2026-02-04T09:23:47.396" v="190" actId="20577"/>
          <ac:spMkLst>
            <pc:docMk/>
            <pc:sldMk cId="923290758" sldId="265"/>
            <ac:spMk id="2" creationId="{52E791DC-7DFA-F736-0C18-4CAB5C343FD2}"/>
          </ac:spMkLst>
        </pc:spChg>
        <pc:spChg chg="mod">
          <ac:chgData name="Julian Tomassoni" userId="676e2e8f-5137-40e6-a683-1a20f6801ce9" providerId="ADAL" clId="{7C4ECE9D-FB59-4221-9405-3EE653F68939}" dt="2026-02-04T09:24:12.888" v="197" actId="20577"/>
          <ac:spMkLst>
            <pc:docMk/>
            <pc:sldMk cId="923290758" sldId="265"/>
            <ac:spMk id="6" creationId="{9B43BB1C-D23C-CFA0-D748-DE9313220E54}"/>
          </ac:spMkLst>
        </pc:spChg>
      </pc:sldChg>
      <pc:sldChg chg="modSp mod">
        <pc:chgData name="Julian Tomassoni" userId="676e2e8f-5137-40e6-a683-1a20f6801ce9" providerId="ADAL" clId="{7C4ECE9D-FB59-4221-9405-3EE653F68939}" dt="2026-02-04T09:41:09.188" v="367" actId="1076"/>
        <pc:sldMkLst>
          <pc:docMk/>
          <pc:sldMk cId="3473308923" sldId="266"/>
        </pc:sldMkLst>
        <pc:spChg chg="mod">
          <ac:chgData name="Julian Tomassoni" userId="676e2e8f-5137-40e6-a683-1a20f6801ce9" providerId="ADAL" clId="{7C4ECE9D-FB59-4221-9405-3EE653F68939}" dt="2026-02-04T09:15:38.237" v="94"/>
          <ac:spMkLst>
            <pc:docMk/>
            <pc:sldMk cId="3473308923" sldId="266"/>
            <ac:spMk id="2" creationId="{E40CA82A-1D5B-D78F-EF98-5F3679EEBAD2}"/>
          </ac:spMkLst>
        </pc:spChg>
        <pc:spChg chg="mod">
          <ac:chgData name="Julian Tomassoni" userId="676e2e8f-5137-40e6-a683-1a20f6801ce9" providerId="ADAL" clId="{7C4ECE9D-FB59-4221-9405-3EE653F68939}" dt="2026-02-04T09:41:04.979" v="366" actId="1076"/>
          <ac:spMkLst>
            <pc:docMk/>
            <pc:sldMk cId="3473308923" sldId="266"/>
            <ac:spMk id="3" creationId="{6C68D6B0-65C1-3BA8-B4BC-58868D1B4098}"/>
          </ac:spMkLst>
        </pc:spChg>
        <pc:picChg chg="mod">
          <ac:chgData name="Julian Tomassoni" userId="676e2e8f-5137-40e6-a683-1a20f6801ce9" providerId="ADAL" clId="{7C4ECE9D-FB59-4221-9405-3EE653F68939}" dt="2026-02-04T09:41:09.188" v="367" actId="1076"/>
          <ac:picMkLst>
            <pc:docMk/>
            <pc:sldMk cId="3473308923" sldId="266"/>
            <ac:picMk id="5" creationId="{FE6914AA-A13C-08E1-4AB7-79A505E40E9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FF4DB8-7AA8-483C-9470-F38C6DB89DD6}" type="doc">
      <dgm:prSet loTypeId="urn:microsoft.com/office/officeart/2016/7/layout/LinearBlockProcessNumbered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EC55C1-4281-42FA-929D-91CCFBD327A5}">
      <dgm:prSet custT="1"/>
      <dgm:spPr/>
      <dgm:t>
        <a:bodyPr/>
        <a:lstStyle/>
        <a:p>
          <a:r>
            <a:rPr lang="en-AU" sz="1400" dirty="0"/>
            <a:t>Fluent Advance è </a:t>
          </a:r>
          <a:r>
            <a:rPr lang="en-AU" sz="1400" dirty="0" err="1"/>
            <a:t>guidata</a:t>
          </a:r>
          <a:r>
            <a:rPr lang="en-AU" sz="1400" dirty="0"/>
            <a:t> da </a:t>
          </a:r>
          <a:r>
            <a:rPr lang="en-AU" sz="1400" dirty="0" err="1"/>
            <a:t>formatori</a:t>
          </a:r>
          <a:r>
            <a:rPr lang="en-AU" sz="1400" dirty="0"/>
            <a:t> con </a:t>
          </a:r>
          <a:r>
            <a:rPr lang="en-AU" sz="1400" dirty="0" err="1"/>
            <a:t>una</a:t>
          </a:r>
          <a:r>
            <a:rPr lang="en-AU" sz="1400" dirty="0"/>
            <a:t> </a:t>
          </a:r>
          <a:r>
            <a:rPr lang="en-AU" sz="1400" dirty="0" err="1"/>
            <a:t>vasta</a:t>
          </a:r>
          <a:r>
            <a:rPr lang="en-AU" sz="1400" dirty="0"/>
            <a:t> </a:t>
          </a:r>
          <a:r>
            <a:rPr lang="en-AU" sz="1400" dirty="0" err="1"/>
            <a:t>esperienza</a:t>
          </a:r>
          <a:r>
            <a:rPr lang="en-AU" sz="1400" dirty="0"/>
            <a:t> </a:t>
          </a:r>
          <a:r>
            <a:rPr lang="en-AU" sz="1400" dirty="0" err="1"/>
            <a:t>internazionale</a:t>
          </a:r>
          <a:r>
            <a:rPr lang="en-AU" sz="1400" dirty="0"/>
            <a:t> </a:t>
          </a:r>
          <a:r>
            <a:rPr lang="en-AU" sz="1400" dirty="0" err="1"/>
            <a:t>nell’insegnamento</a:t>
          </a:r>
          <a:r>
            <a:rPr lang="en-AU" sz="1400" dirty="0"/>
            <a:t> e </a:t>
          </a:r>
          <a:r>
            <a:rPr lang="en-AU" sz="1400" dirty="0" err="1"/>
            <a:t>nell’applicazione</a:t>
          </a:r>
          <a:r>
            <a:rPr lang="en-AU" sz="1400" dirty="0"/>
            <a:t> della lingua inglese in </a:t>
          </a:r>
          <a:r>
            <a:rPr lang="en-AU" sz="1400" dirty="0" err="1"/>
            <a:t>contesti</a:t>
          </a:r>
          <a:r>
            <a:rPr lang="en-AU" sz="1400" dirty="0"/>
            <a:t> </a:t>
          </a:r>
          <a:r>
            <a:rPr lang="en-AU" sz="1400" dirty="0" err="1"/>
            <a:t>professionali</a:t>
          </a:r>
          <a:r>
            <a:rPr lang="en-AU" sz="1400" dirty="0"/>
            <a:t> in </a:t>
          </a:r>
          <a:r>
            <a:rPr lang="en-AU" sz="1400" dirty="0" err="1"/>
            <a:t>Inghilterra</a:t>
          </a:r>
          <a:r>
            <a:rPr lang="en-AU" sz="1400" dirty="0"/>
            <a:t>, Italia e Australia. </a:t>
          </a:r>
          <a:endParaRPr lang="en-US" sz="1400" dirty="0"/>
        </a:p>
      </dgm:t>
    </dgm:pt>
    <dgm:pt modelId="{3409D0A3-432F-4427-B5A8-D110C853A051}" type="parTrans" cxnId="{A98E4756-FDB3-4483-82A2-7C92D68C74CB}">
      <dgm:prSet/>
      <dgm:spPr/>
      <dgm:t>
        <a:bodyPr/>
        <a:lstStyle/>
        <a:p>
          <a:endParaRPr lang="en-US"/>
        </a:p>
      </dgm:t>
    </dgm:pt>
    <dgm:pt modelId="{B2AF2BDE-B06F-4609-8E2A-DA130CD1ABD7}" type="sibTrans" cxnId="{A98E4756-FDB3-4483-82A2-7C92D68C74CB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CCF6797C-CF5D-4A08-AED8-54A8AAAE3F04}">
      <dgm:prSet custT="1"/>
      <dgm:spPr/>
      <dgm:t>
        <a:bodyPr/>
        <a:lstStyle/>
        <a:p>
          <a:pPr>
            <a:buNone/>
          </a:pPr>
          <a:r>
            <a:rPr lang="en-AU" sz="1400" dirty="0"/>
            <a:t>Tutti </a:t>
          </a:r>
          <a:r>
            <a:rPr lang="en-AU" sz="1400" dirty="0" err="1"/>
            <a:t>i</a:t>
          </a:r>
          <a:r>
            <a:rPr lang="en-AU" sz="1400" dirty="0"/>
            <a:t> </a:t>
          </a:r>
          <a:r>
            <a:rPr lang="en-AU" sz="1400" dirty="0" err="1"/>
            <a:t>formatori</a:t>
          </a:r>
          <a:r>
            <a:rPr lang="en-AU" sz="1400" dirty="0"/>
            <a:t> </a:t>
          </a:r>
          <a:r>
            <a:rPr lang="en-AU" sz="1400" dirty="0" err="1"/>
            <a:t>sono</a:t>
          </a:r>
          <a:r>
            <a:rPr lang="en-AU" sz="1400" dirty="0"/>
            <a:t> </a:t>
          </a:r>
          <a:r>
            <a:rPr lang="en-AU" sz="1400" dirty="0" err="1"/>
            <a:t>madrelingua</a:t>
          </a:r>
          <a:r>
            <a:rPr lang="en-AU" sz="1400" dirty="0"/>
            <a:t> inglese e </a:t>
          </a:r>
          <a:r>
            <a:rPr lang="en-AU" sz="1400" dirty="0" err="1"/>
            <a:t>possiedono</a:t>
          </a:r>
          <a:r>
            <a:rPr lang="en-AU" sz="1400" dirty="0"/>
            <a:t> </a:t>
          </a:r>
          <a:r>
            <a:rPr lang="en-AU" sz="1400" dirty="0" err="1"/>
            <a:t>una</a:t>
          </a:r>
          <a:r>
            <a:rPr lang="en-AU" sz="1400" dirty="0"/>
            <a:t> </a:t>
          </a:r>
          <a:r>
            <a:rPr lang="en-AU" sz="1400" dirty="0" err="1"/>
            <a:t>profonda</a:t>
          </a:r>
          <a:r>
            <a:rPr lang="en-AU" sz="1400" dirty="0"/>
            <a:t> </a:t>
          </a:r>
          <a:r>
            <a:rPr lang="en-AU" sz="1400" dirty="0" err="1"/>
            <a:t>comprensione</a:t>
          </a:r>
          <a:r>
            <a:rPr lang="en-AU" sz="1400" dirty="0"/>
            <a:t> di come la lingua </a:t>
          </a:r>
          <a:r>
            <a:rPr lang="en-AU" sz="1400" dirty="0" err="1"/>
            <a:t>funzioni</a:t>
          </a:r>
          <a:r>
            <a:rPr lang="en-AU" sz="1400" dirty="0"/>
            <a:t> come </a:t>
          </a:r>
          <a:r>
            <a:rPr lang="en-AU" sz="1400" dirty="0" err="1"/>
            <a:t>strumento</a:t>
          </a:r>
          <a:r>
            <a:rPr lang="en-AU" sz="1400" dirty="0"/>
            <a:t> </a:t>
          </a:r>
          <a:r>
            <a:rPr lang="en-AU" sz="1400" dirty="0" err="1"/>
            <a:t>strategico</a:t>
          </a:r>
          <a:r>
            <a:rPr lang="en-AU" sz="1400" dirty="0"/>
            <a:t> </a:t>
          </a:r>
          <a:r>
            <a:rPr lang="en-AU" sz="1400" dirty="0" err="1"/>
            <a:t>aziendale</a:t>
          </a:r>
          <a:r>
            <a:rPr lang="en-AU" sz="1400" dirty="0"/>
            <a:t>, </a:t>
          </a:r>
          <a:r>
            <a:rPr lang="en-AU" sz="1400" dirty="0" err="1"/>
            <a:t>influenzando</a:t>
          </a:r>
          <a:r>
            <a:rPr lang="en-AU" sz="1400" dirty="0"/>
            <a:t> la </a:t>
          </a:r>
          <a:r>
            <a:rPr lang="en-AU" sz="1400" dirty="0" err="1"/>
            <a:t>negoziazione</a:t>
          </a:r>
          <a:r>
            <a:rPr lang="en-AU" sz="1400" dirty="0"/>
            <a:t>, la leadership, la </a:t>
          </a:r>
          <a:r>
            <a:rPr lang="en-AU" sz="1400" dirty="0" err="1"/>
            <a:t>persuasione</a:t>
          </a:r>
          <a:r>
            <a:rPr lang="en-AU" sz="1400" dirty="0"/>
            <a:t> e </a:t>
          </a:r>
          <a:r>
            <a:rPr lang="en-AU" sz="1400" dirty="0" err="1"/>
            <a:t>i</a:t>
          </a:r>
          <a:r>
            <a:rPr lang="en-AU" sz="1400" dirty="0"/>
            <a:t> </a:t>
          </a:r>
          <a:r>
            <a:rPr lang="en-AU" sz="1400" dirty="0" err="1"/>
            <a:t>risultati</a:t>
          </a:r>
          <a:r>
            <a:rPr lang="en-AU" sz="1400" dirty="0"/>
            <a:t>.</a:t>
          </a:r>
          <a:endParaRPr lang="en-US" sz="1400" dirty="0"/>
        </a:p>
      </dgm:t>
    </dgm:pt>
    <dgm:pt modelId="{0F492ECE-5DCB-4ECB-8BA6-A7B2E3EB2729}" type="parTrans" cxnId="{4D49FD2A-CC9A-4F6D-884E-6F273251202F}">
      <dgm:prSet/>
      <dgm:spPr/>
      <dgm:t>
        <a:bodyPr/>
        <a:lstStyle/>
        <a:p>
          <a:endParaRPr lang="en-US"/>
        </a:p>
      </dgm:t>
    </dgm:pt>
    <dgm:pt modelId="{1FC6273D-F762-4FA5-A2A7-58E6BF2E90A8}" type="sibTrans" cxnId="{4D49FD2A-CC9A-4F6D-884E-6F273251202F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F6E12B10-03CC-4FC6-93C5-81D4CA25C4A0}">
      <dgm:prSet custT="1"/>
      <dgm:spPr/>
      <dgm:t>
        <a:bodyPr/>
        <a:lstStyle/>
        <a:p>
          <a:pPr>
            <a:buNone/>
          </a:pPr>
          <a:r>
            <a:rPr lang="en-AU" sz="1400" b="0" dirty="0" err="1"/>
            <a:t>Abbiamo</a:t>
          </a:r>
          <a:r>
            <a:rPr lang="en-AU" sz="1400" b="0" dirty="0"/>
            <a:t> </a:t>
          </a:r>
          <a:r>
            <a:rPr lang="en-AU" sz="1400" b="0" dirty="0" err="1"/>
            <a:t>collaborato</a:t>
          </a:r>
          <a:r>
            <a:rPr lang="en-AU" sz="1400" b="0" dirty="0"/>
            <a:t> con </a:t>
          </a:r>
          <a:r>
            <a:rPr lang="en-AU" sz="1400" b="0" dirty="0" err="1"/>
            <a:t>una</a:t>
          </a:r>
          <a:r>
            <a:rPr lang="en-AU" sz="1400" b="0" dirty="0"/>
            <a:t> </a:t>
          </a:r>
          <a:r>
            <a:rPr lang="en-AU" sz="1400" b="0" dirty="0" err="1"/>
            <a:t>vasta</a:t>
          </a:r>
          <a:r>
            <a:rPr lang="en-AU" sz="1400" b="0" dirty="0"/>
            <a:t> gamma di </a:t>
          </a:r>
          <a:r>
            <a:rPr lang="en-AU" sz="1400" b="0" dirty="0" err="1"/>
            <a:t>aziende</a:t>
          </a:r>
          <a:r>
            <a:rPr lang="en-AU" sz="1400" b="0" dirty="0"/>
            <a:t> </a:t>
          </a:r>
          <a:r>
            <a:rPr lang="en-AU" sz="1400" b="0" dirty="0" err="1"/>
            <a:t>nei</a:t>
          </a:r>
          <a:r>
            <a:rPr lang="en-AU" sz="1400" b="0" dirty="0"/>
            <a:t> </a:t>
          </a:r>
          <a:r>
            <a:rPr lang="en-AU" sz="1400" b="0" dirty="0" err="1"/>
            <a:t>settori</a:t>
          </a:r>
          <a:r>
            <a:rPr lang="en-AU" sz="1400" b="0" dirty="0"/>
            <a:t> </a:t>
          </a:r>
          <a:r>
            <a:rPr lang="en-AU" sz="1400" b="0" dirty="0" err="1"/>
            <a:t>manifatturiero</a:t>
          </a:r>
          <a:r>
            <a:rPr lang="en-AU" sz="1400" b="0" dirty="0"/>
            <a:t>, </a:t>
          </a:r>
          <a:r>
            <a:rPr lang="en-AU" sz="1400" b="0" dirty="0" err="1"/>
            <a:t>agricolo</a:t>
          </a:r>
          <a:r>
            <a:rPr lang="en-AU" sz="1400" b="0" dirty="0"/>
            <a:t> e </a:t>
          </a:r>
          <a:r>
            <a:rPr lang="en-AU" sz="1400" b="0" dirty="0" err="1"/>
            <a:t>tecnologico</a:t>
          </a:r>
          <a:r>
            <a:rPr lang="en-AU" sz="1400" b="0" dirty="0"/>
            <a:t> in </a:t>
          </a:r>
          <a:r>
            <a:rPr lang="en-AU" sz="1400" b="0" dirty="0" err="1"/>
            <a:t>tutta</a:t>
          </a:r>
          <a:r>
            <a:rPr lang="en-AU" sz="1400" b="0" dirty="0"/>
            <a:t> Italia, </a:t>
          </a:r>
          <a:r>
            <a:rPr lang="en-AU" sz="1400" b="0" dirty="0" err="1"/>
            <a:t>offrendo</a:t>
          </a:r>
          <a:r>
            <a:rPr lang="en-AU" sz="1400" b="0" dirty="0"/>
            <a:t> </a:t>
          </a:r>
          <a:r>
            <a:rPr lang="en-AU" sz="1400" b="0" dirty="0" err="1"/>
            <a:t>programmi</a:t>
          </a:r>
          <a:r>
            <a:rPr lang="en-AU" sz="1400" b="0" dirty="0"/>
            <a:t> di inglese </a:t>
          </a:r>
          <a:r>
            <a:rPr lang="en-AU" sz="1400" b="0" dirty="0" err="1"/>
            <a:t>personalizzati</a:t>
          </a:r>
          <a:r>
            <a:rPr lang="en-AU" sz="1400" b="0" dirty="0"/>
            <a:t> e </a:t>
          </a:r>
          <a:r>
            <a:rPr lang="en-AU" sz="1400" b="0" dirty="0" err="1"/>
            <a:t>allineati</a:t>
          </a:r>
          <a:r>
            <a:rPr lang="en-AU" sz="1400" b="0" dirty="0"/>
            <a:t> </a:t>
          </a:r>
          <a:r>
            <a:rPr lang="en-AU" sz="1400" b="0" dirty="0" err="1"/>
            <a:t>agli</a:t>
          </a:r>
          <a:r>
            <a:rPr lang="en-AU" sz="1400" b="0" dirty="0"/>
            <a:t> </a:t>
          </a:r>
          <a:r>
            <a:rPr lang="en-AU" sz="1400" b="0" dirty="0" err="1"/>
            <a:t>obiettivi</a:t>
          </a:r>
          <a:r>
            <a:rPr lang="en-AU" sz="1400" b="0" dirty="0"/>
            <a:t> </a:t>
          </a:r>
          <a:r>
            <a:rPr lang="en-AU" sz="1400" b="0" dirty="0" err="1"/>
            <a:t>commerciali</a:t>
          </a:r>
          <a:r>
            <a:rPr lang="en-AU" sz="1400" b="0" dirty="0"/>
            <a:t>.</a:t>
          </a:r>
        </a:p>
        <a:p>
          <a:pPr>
            <a:buNone/>
          </a:pPr>
          <a:endParaRPr lang="en-US" sz="1400" b="0" dirty="0"/>
        </a:p>
      </dgm:t>
    </dgm:pt>
    <dgm:pt modelId="{B3FEAA3A-D22D-4045-BF7F-DB863FE0D966}" type="parTrans" cxnId="{7C4F223F-2CC4-4E09-B547-8F92C51F0B8C}">
      <dgm:prSet/>
      <dgm:spPr/>
      <dgm:t>
        <a:bodyPr/>
        <a:lstStyle/>
        <a:p>
          <a:endParaRPr lang="en-US"/>
        </a:p>
      </dgm:t>
    </dgm:pt>
    <dgm:pt modelId="{2A0DE1B2-7699-42D4-9E62-A4DBAB56206D}" type="sibTrans" cxnId="{7C4F223F-2CC4-4E09-B547-8F92C51F0B8C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6139A046-1330-4DC2-B28E-5B1503F82878}" type="pres">
      <dgm:prSet presAssocID="{43FF4DB8-7AA8-483C-9470-F38C6DB89DD6}" presName="Name0" presStyleCnt="0">
        <dgm:presLayoutVars>
          <dgm:animLvl val="lvl"/>
          <dgm:resizeHandles val="exact"/>
        </dgm:presLayoutVars>
      </dgm:prSet>
      <dgm:spPr/>
    </dgm:pt>
    <dgm:pt modelId="{934226E4-EC89-4344-B07D-FE754D7E60E0}" type="pres">
      <dgm:prSet presAssocID="{9DEC55C1-4281-42FA-929D-91CCFBD327A5}" presName="compositeNode" presStyleCnt="0">
        <dgm:presLayoutVars>
          <dgm:bulletEnabled val="1"/>
        </dgm:presLayoutVars>
      </dgm:prSet>
      <dgm:spPr/>
    </dgm:pt>
    <dgm:pt modelId="{DCE03763-4878-454C-80A9-E007E776F8F7}" type="pres">
      <dgm:prSet presAssocID="{9DEC55C1-4281-42FA-929D-91CCFBD327A5}" presName="bgRect" presStyleLbl="alignNode1" presStyleIdx="0" presStyleCnt="3"/>
      <dgm:spPr/>
    </dgm:pt>
    <dgm:pt modelId="{290B7ED4-567B-44E4-A78C-EAD29CF48A9D}" type="pres">
      <dgm:prSet presAssocID="{B2AF2BDE-B06F-4609-8E2A-DA130CD1ABD7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AA35C834-E876-4A9E-BA6A-86E08F5455B1}" type="pres">
      <dgm:prSet presAssocID="{9DEC55C1-4281-42FA-929D-91CCFBD327A5}" presName="nodeRect" presStyleLbl="alignNode1" presStyleIdx="0" presStyleCnt="3">
        <dgm:presLayoutVars>
          <dgm:bulletEnabled val="1"/>
        </dgm:presLayoutVars>
      </dgm:prSet>
      <dgm:spPr/>
    </dgm:pt>
    <dgm:pt modelId="{C8F11486-5082-4989-8609-03EE9D10066B}" type="pres">
      <dgm:prSet presAssocID="{B2AF2BDE-B06F-4609-8E2A-DA130CD1ABD7}" presName="sibTrans" presStyleCnt="0"/>
      <dgm:spPr/>
    </dgm:pt>
    <dgm:pt modelId="{5B4481B0-E166-4743-BC76-18EB6699F29E}" type="pres">
      <dgm:prSet presAssocID="{CCF6797C-CF5D-4A08-AED8-54A8AAAE3F04}" presName="compositeNode" presStyleCnt="0">
        <dgm:presLayoutVars>
          <dgm:bulletEnabled val="1"/>
        </dgm:presLayoutVars>
      </dgm:prSet>
      <dgm:spPr/>
    </dgm:pt>
    <dgm:pt modelId="{DFE5EC12-91B6-47F7-A5B5-7AAF4343E7DB}" type="pres">
      <dgm:prSet presAssocID="{CCF6797C-CF5D-4A08-AED8-54A8AAAE3F04}" presName="bgRect" presStyleLbl="alignNode1" presStyleIdx="1" presStyleCnt="3"/>
      <dgm:spPr/>
    </dgm:pt>
    <dgm:pt modelId="{7A9B5E45-8A84-40B2-B643-251C38C889C3}" type="pres">
      <dgm:prSet presAssocID="{1FC6273D-F762-4FA5-A2A7-58E6BF2E90A8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EADB9C89-54A1-4A53-8E7A-96224E50063A}" type="pres">
      <dgm:prSet presAssocID="{CCF6797C-CF5D-4A08-AED8-54A8AAAE3F04}" presName="nodeRect" presStyleLbl="alignNode1" presStyleIdx="1" presStyleCnt="3">
        <dgm:presLayoutVars>
          <dgm:bulletEnabled val="1"/>
        </dgm:presLayoutVars>
      </dgm:prSet>
      <dgm:spPr/>
    </dgm:pt>
    <dgm:pt modelId="{23D5D784-35FD-427D-931C-9CE681C35201}" type="pres">
      <dgm:prSet presAssocID="{1FC6273D-F762-4FA5-A2A7-58E6BF2E90A8}" presName="sibTrans" presStyleCnt="0"/>
      <dgm:spPr/>
    </dgm:pt>
    <dgm:pt modelId="{B6D12929-87F0-4690-9DC3-E5BCC993A400}" type="pres">
      <dgm:prSet presAssocID="{F6E12B10-03CC-4FC6-93C5-81D4CA25C4A0}" presName="compositeNode" presStyleCnt="0">
        <dgm:presLayoutVars>
          <dgm:bulletEnabled val="1"/>
        </dgm:presLayoutVars>
      </dgm:prSet>
      <dgm:spPr/>
    </dgm:pt>
    <dgm:pt modelId="{3692832B-A3B5-4A52-8F83-5BC002AEE49C}" type="pres">
      <dgm:prSet presAssocID="{F6E12B10-03CC-4FC6-93C5-81D4CA25C4A0}" presName="bgRect" presStyleLbl="alignNode1" presStyleIdx="2" presStyleCnt="3"/>
      <dgm:spPr/>
    </dgm:pt>
    <dgm:pt modelId="{F586718F-E850-444B-9A34-301D196B45FD}" type="pres">
      <dgm:prSet presAssocID="{2A0DE1B2-7699-42D4-9E62-A4DBAB56206D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72338222-73A9-4946-829D-45DF5B735189}" type="pres">
      <dgm:prSet presAssocID="{F6E12B10-03CC-4FC6-93C5-81D4CA25C4A0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4D49FD2A-CC9A-4F6D-884E-6F273251202F}" srcId="{43FF4DB8-7AA8-483C-9470-F38C6DB89DD6}" destId="{CCF6797C-CF5D-4A08-AED8-54A8AAAE3F04}" srcOrd="1" destOrd="0" parTransId="{0F492ECE-5DCB-4ECB-8BA6-A7B2E3EB2729}" sibTransId="{1FC6273D-F762-4FA5-A2A7-58E6BF2E90A8}"/>
    <dgm:cxn modelId="{7C4F223F-2CC4-4E09-B547-8F92C51F0B8C}" srcId="{43FF4DB8-7AA8-483C-9470-F38C6DB89DD6}" destId="{F6E12B10-03CC-4FC6-93C5-81D4CA25C4A0}" srcOrd="2" destOrd="0" parTransId="{B3FEAA3A-D22D-4045-BF7F-DB863FE0D966}" sibTransId="{2A0DE1B2-7699-42D4-9E62-A4DBAB56206D}"/>
    <dgm:cxn modelId="{A98E4756-FDB3-4483-82A2-7C92D68C74CB}" srcId="{43FF4DB8-7AA8-483C-9470-F38C6DB89DD6}" destId="{9DEC55C1-4281-42FA-929D-91CCFBD327A5}" srcOrd="0" destOrd="0" parTransId="{3409D0A3-432F-4427-B5A8-D110C853A051}" sibTransId="{B2AF2BDE-B06F-4609-8E2A-DA130CD1ABD7}"/>
    <dgm:cxn modelId="{FF7FF259-8496-4313-921C-A8DD22074AF5}" type="presOf" srcId="{F6E12B10-03CC-4FC6-93C5-81D4CA25C4A0}" destId="{3692832B-A3B5-4A52-8F83-5BC002AEE49C}" srcOrd="0" destOrd="0" presId="urn:microsoft.com/office/officeart/2016/7/layout/LinearBlockProcessNumbered"/>
    <dgm:cxn modelId="{97F17684-C7BF-4199-826B-B4F08D0607B8}" type="presOf" srcId="{F6E12B10-03CC-4FC6-93C5-81D4CA25C4A0}" destId="{72338222-73A9-4946-829D-45DF5B735189}" srcOrd="1" destOrd="0" presId="urn:microsoft.com/office/officeart/2016/7/layout/LinearBlockProcessNumbered"/>
    <dgm:cxn modelId="{D552BC8C-DF93-46EC-BE85-C1410EDDD834}" type="presOf" srcId="{9DEC55C1-4281-42FA-929D-91CCFBD327A5}" destId="{AA35C834-E876-4A9E-BA6A-86E08F5455B1}" srcOrd="1" destOrd="0" presId="urn:microsoft.com/office/officeart/2016/7/layout/LinearBlockProcessNumbered"/>
    <dgm:cxn modelId="{4443EA93-EC8B-4C6C-ACC8-532CE8860FB0}" type="presOf" srcId="{CCF6797C-CF5D-4A08-AED8-54A8AAAE3F04}" destId="{DFE5EC12-91B6-47F7-A5B5-7AAF4343E7DB}" srcOrd="0" destOrd="0" presId="urn:microsoft.com/office/officeart/2016/7/layout/LinearBlockProcessNumbered"/>
    <dgm:cxn modelId="{5CEC4295-33C4-4811-854C-F46B4B996E29}" type="presOf" srcId="{9DEC55C1-4281-42FA-929D-91CCFBD327A5}" destId="{DCE03763-4878-454C-80A9-E007E776F8F7}" srcOrd="0" destOrd="0" presId="urn:microsoft.com/office/officeart/2016/7/layout/LinearBlockProcessNumbered"/>
    <dgm:cxn modelId="{A106EE98-BB80-4B47-8CB5-1B5F31A88B6F}" type="presOf" srcId="{2A0DE1B2-7699-42D4-9E62-A4DBAB56206D}" destId="{F586718F-E850-444B-9A34-301D196B45FD}" srcOrd="0" destOrd="0" presId="urn:microsoft.com/office/officeart/2016/7/layout/LinearBlockProcessNumbered"/>
    <dgm:cxn modelId="{181B68B7-968D-4AA2-B203-235CC3212560}" type="presOf" srcId="{B2AF2BDE-B06F-4609-8E2A-DA130CD1ABD7}" destId="{290B7ED4-567B-44E4-A78C-EAD29CF48A9D}" srcOrd="0" destOrd="0" presId="urn:microsoft.com/office/officeart/2016/7/layout/LinearBlockProcessNumbered"/>
    <dgm:cxn modelId="{07489DBE-468B-410A-883C-8D651A476A9C}" type="presOf" srcId="{43FF4DB8-7AA8-483C-9470-F38C6DB89DD6}" destId="{6139A046-1330-4DC2-B28E-5B1503F82878}" srcOrd="0" destOrd="0" presId="urn:microsoft.com/office/officeart/2016/7/layout/LinearBlockProcessNumbered"/>
    <dgm:cxn modelId="{F87000D0-AC77-479E-86E0-13C00F965C47}" type="presOf" srcId="{1FC6273D-F762-4FA5-A2A7-58E6BF2E90A8}" destId="{7A9B5E45-8A84-40B2-B643-251C38C889C3}" srcOrd="0" destOrd="0" presId="urn:microsoft.com/office/officeart/2016/7/layout/LinearBlockProcessNumbered"/>
    <dgm:cxn modelId="{1C2319EA-F5BC-4203-859C-B7C187579BE2}" type="presOf" srcId="{CCF6797C-CF5D-4A08-AED8-54A8AAAE3F04}" destId="{EADB9C89-54A1-4A53-8E7A-96224E50063A}" srcOrd="1" destOrd="0" presId="urn:microsoft.com/office/officeart/2016/7/layout/LinearBlockProcessNumbered"/>
    <dgm:cxn modelId="{C1EFBCBB-3A5F-4423-9CC1-4480F01A749F}" type="presParOf" srcId="{6139A046-1330-4DC2-B28E-5B1503F82878}" destId="{934226E4-EC89-4344-B07D-FE754D7E60E0}" srcOrd="0" destOrd="0" presId="urn:microsoft.com/office/officeart/2016/7/layout/LinearBlockProcessNumbered"/>
    <dgm:cxn modelId="{615438A2-2F8C-4851-8D4C-69E99D2977BD}" type="presParOf" srcId="{934226E4-EC89-4344-B07D-FE754D7E60E0}" destId="{DCE03763-4878-454C-80A9-E007E776F8F7}" srcOrd="0" destOrd="0" presId="urn:microsoft.com/office/officeart/2016/7/layout/LinearBlockProcessNumbered"/>
    <dgm:cxn modelId="{2509D938-8D00-4D0E-A2E6-DCF1AEDC4A44}" type="presParOf" srcId="{934226E4-EC89-4344-B07D-FE754D7E60E0}" destId="{290B7ED4-567B-44E4-A78C-EAD29CF48A9D}" srcOrd="1" destOrd="0" presId="urn:microsoft.com/office/officeart/2016/7/layout/LinearBlockProcessNumbered"/>
    <dgm:cxn modelId="{ADAED22D-08A2-4920-9B5A-3EB45406B5A8}" type="presParOf" srcId="{934226E4-EC89-4344-B07D-FE754D7E60E0}" destId="{AA35C834-E876-4A9E-BA6A-86E08F5455B1}" srcOrd="2" destOrd="0" presId="urn:microsoft.com/office/officeart/2016/7/layout/LinearBlockProcessNumbered"/>
    <dgm:cxn modelId="{2A435FB5-2705-470F-9DC5-841F96FF09F4}" type="presParOf" srcId="{6139A046-1330-4DC2-B28E-5B1503F82878}" destId="{C8F11486-5082-4989-8609-03EE9D10066B}" srcOrd="1" destOrd="0" presId="urn:microsoft.com/office/officeart/2016/7/layout/LinearBlockProcessNumbered"/>
    <dgm:cxn modelId="{AAE7666E-0AE8-4C95-97B2-8CE27B84835C}" type="presParOf" srcId="{6139A046-1330-4DC2-B28E-5B1503F82878}" destId="{5B4481B0-E166-4743-BC76-18EB6699F29E}" srcOrd="2" destOrd="0" presId="urn:microsoft.com/office/officeart/2016/7/layout/LinearBlockProcessNumbered"/>
    <dgm:cxn modelId="{6B24311C-F992-4986-8F37-770563BA43F7}" type="presParOf" srcId="{5B4481B0-E166-4743-BC76-18EB6699F29E}" destId="{DFE5EC12-91B6-47F7-A5B5-7AAF4343E7DB}" srcOrd="0" destOrd="0" presId="urn:microsoft.com/office/officeart/2016/7/layout/LinearBlockProcessNumbered"/>
    <dgm:cxn modelId="{E393F239-6AD8-46DE-8352-F139EFC3A646}" type="presParOf" srcId="{5B4481B0-E166-4743-BC76-18EB6699F29E}" destId="{7A9B5E45-8A84-40B2-B643-251C38C889C3}" srcOrd="1" destOrd="0" presId="urn:microsoft.com/office/officeart/2016/7/layout/LinearBlockProcessNumbered"/>
    <dgm:cxn modelId="{4707CC4E-E93D-4406-825F-DA9F8141264A}" type="presParOf" srcId="{5B4481B0-E166-4743-BC76-18EB6699F29E}" destId="{EADB9C89-54A1-4A53-8E7A-96224E50063A}" srcOrd="2" destOrd="0" presId="urn:microsoft.com/office/officeart/2016/7/layout/LinearBlockProcessNumbered"/>
    <dgm:cxn modelId="{A1D8577A-C4AB-4F80-A0E7-B74AD396BF4E}" type="presParOf" srcId="{6139A046-1330-4DC2-B28E-5B1503F82878}" destId="{23D5D784-35FD-427D-931C-9CE681C35201}" srcOrd="3" destOrd="0" presId="urn:microsoft.com/office/officeart/2016/7/layout/LinearBlockProcessNumbered"/>
    <dgm:cxn modelId="{82E6552F-0D3B-4D58-97EE-E1091690F104}" type="presParOf" srcId="{6139A046-1330-4DC2-B28E-5B1503F82878}" destId="{B6D12929-87F0-4690-9DC3-E5BCC993A400}" srcOrd="4" destOrd="0" presId="urn:microsoft.com/office/officeart/2016/7/layout/LinearBlockProcessNumbered"/>
    <dgm:cxn modelId="{E2147371-2C9F-4608-B813-7DDDDFB985BC}" type="presParOf" srcId="{B6D12929-87F0-4690-9DC3-E5BCC993A400}" destId="{3692832B-A3B5-4A52-8F83-5BC002AEE49C}" srcOrd="0" destOrd="0" presId="urn:microsoft.com/office/officeart/2016/7/layout/LinearBlockProcessNumbered"/>
    <dgm:cxn modelId="{4C38A612-5FCD-4DB4-9149-EF058E655DC0}" type="presParOf" srcId="{B6D12929-87F0-4690-9DC3-E5BCC993A400}" destId="{F586718F-E850-444B-9A34-301D196B45FD}" srcOrd="1" destOrd="0" presId="urn:microsoft.com/office/officeart/2016/7/layout/LinearBlockProcessNumbered"/>
    <dgm:cxn modelId="{013AAA5C-265C-4BAF-A408-8B8C9AE2238F}" type="presParOf" srcId="{B6D12929-87F0-4690-9DC3-E5BCC993A400}" destId="{72338222-73A9-4946-829D-45DF5B735189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03763-4878-454C-80A9-E007E776F8F7}">
      <dsp:nvSpPr>
        <dsp:cNvPr id="0" name=""/>
        <dsp:cNvSpPr/>
      </dsp:nvSpPr>
      <dsp:spPr>
        <a:xfrm>
          <a:off x="618" y="866321"/>
          <a:ext cx="2506795" cy="3008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0" rIns="24761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Fluent Advance è </a:t>
          </a:r>
          <a:r>
            <a:rPr lang="en-AU" sz="1400" kern="1200" dirty="0" err="1"/>
            <a:t>guidata</a:t>
          </a:r>
          <a:r>
            <a:rPr lang="en-AU" sz="1400" kern="1200" dirty="0"/>
            <a:t> da </a:t>
          </a:r>
          <a:r>
            <a:rPr lang="en-AU" sz="1400" kern="1200" dirty="0" err="1"/>
            <a:t>formatori</a:t>
          </a:r>
          <a:r>
            <a:rPr lang="en-AU" sz="1400" kern="1200" dirty="0"/>
            <a:t> con </a:t>
          </a:r>
          <a:r>
            <a:rPr lang="en-AU" sz="1400" kern="1200" dirty="0" err="1"/>
            <a:t>una</a:t>
          </a:r>
          <a:r>
            <a:rPr lang="en-AU" sz="1400" kern="1200" dirty="0"/>
            <a:t> </a:t>
          </a:r>
          <a:r>
            <a:rPr lang="en-AU" sz="1400" kern="1200" dirty="0" err="1"/>
            <a:t>vasta</a:t>
          </a:r>
          <a:r>
            <a:rPr lang="en-AU" sz="1400" kern="1200" dirty="0"/>
            <a:t> </a:t>
          </a:r>
          <a:r>
            <a:rPr lang="en-AU" sz="1400" kern="1200" dirty="0" err="1"/>
            <a:t>esperienza</a:t>
          </a:r>
          <a:r>
            <a:rPr lang="en-AU" sz="1400" kern="1200" dirty="0"/>
            <a:t> </a:t>
          </a:r>
          <a:r>
            <a:rPr lang="en-AU" sz="1400" kern="1200" dirty="0" err="1"/>
            <a:t>internazionale</a:t>
          </a:r>
          <a:r>
            <a:rPr lang="en-AU" sz="1400" kern="1200" dirty="0"/>
            <a:t> </a:t>
          </a:r>
          <a:r>
            <a:rPr lang="en-AU" sz="1400" kern="1200" dirty="0" err="1"/>
            <a:t>nell’insegnamento</a:t>
          </a:r>
          <a:r>
            <a:rPr lang="en-AU" sz="1400" kern="1200" dirty="0"/>
            <a:t> e </a:t>
          </a:r>
          <a:r>
            <a:rPr lang="en-AU" sz="1400" kern="1200" dirty="0" err="1"/>
            <a:t>nell’applicazione</a:t>
          </a:r>
          <a:r>
            <a:rPr lang="en-AU" sz="1400" kern="1200" dirty="0"/>
            <a:t> della lingua inglese in </a:t>
          </a:r>
          <a:r>
            <a:rPr lang="en-AU" sz="1400" kern="1200" dirty="0" err="1"/>
            <a:t>contesti</a:t>
          </a:r>
          <a:r>
            <a:rPr lang="en-AU" sz="1400" kern="1200" dirty="0"/>
            <a:t> </a:t>
          </a:r>
          <a:r>
            <a:rPr lang="en-AU" sz="1400" kern="1200" dirty="0" err="1"/>
            <a:t>professionali</a:t>
          </a:r>
          <a:r>
            <a:rPr lang="en-AU" sz="1400" kern="1200" dirty="0"/>
            <a:t> in </a:t>
          </a:r>
          <a:r>
            <a:rPr lang="en-AU" sz="1400" kern="1200" dirty="0" err="1"/>
            <a:t>Inghilterra</a:t>
          </a:r>
          <a:r>
            <a:rPr lang="en-AU" sz="1400" kern="1200" dirty="0"/>
            <a:t>, Italia e Australia. </a:t>
          </a:r>
          <a:endParaRPr lang="en-US" sz="1400" kern="1200" dirty="0"/>
        </a:p>
      </dsp:txBody>
      <dsp:txXfrm>
        <a:off x="618" y="2069583"/>
        <a:ext cx="2506795" cy="1804893"/>
      </dsp:txXfrm>
    </dsp:sp>
    <dsp:sp modelId="{290B7ED4-567B-44E4-A78C-EAD29CF48A9D}">
      <dsp:nvSpPr>
        <dsp:cNvPr id="0" name=""/>
        <dsp:cNvSpPr/>
      </dsp:nvSpPr>
      <dsp:spPr>
        <a:xfrm>
          <a:off x="618" y="866321"/>
          <a:ext cx="2506795" cy="120326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165100" rIns="24761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618" y="866321"/>
        <a:ext cx="2506795" cy="1203262"/>
      </dsp:txXfrm>
    </dsp:sp>
    <dsp:sp modelId="{DFE5EC12-91B6-47F7-A5B5-7AAF4343E7DB}">
      <dsp:nvSpPr>
        <dsp:cNvPr id="0" name=""/>
        <dsp:cNvSpPr/>
      </dsp:nvSpPr>
      <dsp:spPr>
        <a:xfrm>
          <a:off x="2707958" y="866321"/>
          <a:ext cx="2506795" cy="3008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0" rIns="24761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Tutti </a:t>
          </a:r>
          <a:r>
            <a:rPr lang="en-AU" sz="1400" kern="1200" dirty="0" err="1"/>
            <a:t>i</a:t>
          </a:r>
          <a:r>
            <a:rPr lang="en-AU" sz="1400" kern="1200" dirty="0"/>
            <a:t> </a:t>
          </a:r>
          <a:r>
            <a:rPr lang="en-AU" sz="1400" kern="1200" dirty="0" err="1"/>
            <a:t>formatori</a:t>
          </a:r>
          <a:r>
            <a:rPr lang="en-AU" sz="1400" kern="1200" dirty="0"/>
            <a:t> </a:t>
          </a:r>
          <a:r>
            <a:rPr lang="en-AU" sz="1400" kern="1200" dirty="0" err="1"/>
            <a:t>sono</a:t>
          </a:r>
          <a:r>
            <a:rPr lang="en-AU" sz="1400" kern="1200" dirty="0"/>
            <a:t> </a:t>
          </a:r>
          <a:r>
            <a:rPr lang="en-AU" sz="1400" kern="1200" dirty="0" err="1"/>
            <a:t>madrelingua</a:t>
          </a:r>
          <a:r>
            <a:rPr lang="en-AU" sz="1400" kern="1200" dirty="0"/>
            <a:t> inglese e </a:t>
          </a:r>
          <a:r>
            <a:rPr lang="en-AU" sz="1400" kern="1200" dirty="0" err="1"/>
            <a:t>possiedono</a:t>
          </a:r>
          <a:r>
            <a:rPr lang="en-AU" sz="1400" kern="1200" dirty="0"/>
            <a:t> </a:t>
          </a:r>
          <a:r>
            <a:rPr lang="en-AU" sz="1400" kern="1200" dirty="0" err="1"/>
            <a:t>una</a:t>
          </a:r>
          <a:r>
            <a:rPr lang="en-AU" sz="1400" kern="1200" dirty="0"/>
            <a:t> </a:t>
          </a:r>
          <a:r>
            <a:rPr lang="en-AU" sz="1400" kern="1200" dirty="0" err="1"/>
            <a:t>profonda</a:t>
          </a:r>
          <a:r>
            <a:rPr lang="en-AU" sz="1400" kern="1200" dirty="0"/>
            <a:t> </a:t>
          </a:r>
          <a:r>
            <a:rPr lang="en-AU" sz="1400" kern="1200" dirty="0" err="1"/>
            <a:t>comprensione</a:t>
          </a:r>
          <a:r>
            <a:rPr lang="en-AU" sz="1400" kern="1200" dirty="0"/>
            <a:t> di come la lingua </a:t>
          </a:r>
          <a:r>
            <a:rPr lang="en-AU" sz="1400" kern="1200" dirty="0" err="1"/>
            <a:t>funzioni</a:t>
          </a:r>
          <a:r>
            <a:rPr lang="en-AU" sz="1400" kern="1200" dirty="0"/>
            <a:t> come </a:t>
          </a:r>
          <a:r>
            <a:rPr lang="en-AU" sz="1400" kern="1200" dirty="0" err="1"/>
            <a:t>strumento</a:t>
          </a:r>
          <a:r>
            <a:rPr lang="en-AU" sz="1400" kern="1200" dirty="0"/>
            <a:t> </a:t>
          </a:r>
          <a:r>
            <a:rPr lang="en-AU" sz="1400" kern="1200" dirty="0" err="1"/>
            <a:t>strategico</a:t>
          </a:r>
          <a:r>
            <a:rPr lang="en-AU" sz="1400" kern="1200" dirty="0"/>
            <a:t> </a:t>
          </a:r>
          <a:r>
            <a:rPr lang="en-AU" sz="1400" kern="1200" dirty="0" err="1"/>
            <a:t>aziendale</a:t>
          </a:r>
          <a:r>
            <a:rPr lang="en-AU" sz="1400" kern="1200" dirty="0"/>
            <a:t>, </a:t>
          </a:r>
          <a:r>
            <a:rPr lang="en-AU" sz="1400" kern="1200" dirty="0" err="1"/>
            <a:t>influenzando</a:t>
          </a:r>
          <a:r>
            <a:rPr lang="en-AU" sz="1400" kern="1200" dirty="0"/>
            <a:t> la </a:t>
          </a:r>
          <a:r>
            <a:rPr lang="en-AU" sz="1400" kern="1200" dirty="0" err="1"/>
            <a:t>negoziazione</a:t>
          </a:r>
          <a:r>
            <a:rPr lang="en-AU" sz="1400" kern="1200" dirty="0"/>
            <a:t>, la leadership, la </a:t>
          </a:r>
          <a:r>
            <a:rPr lang="en-AU" sz="1400" kern="1200" dirty="0" err="1"/>
            <a:t>persuasione</a:t>
          </a:r>
          <a:r>
            <a:rPr lang="en-AU" sz="1400" kern="1200" dirty="0"/>
            <a:t> e </a:t>
          </a:r>
          <a:r>
            <a:rPr lang="en-AU" sz="1400" kern="1200" dirty="0" err="1"/>
            <a:t>i</a:t>
          </a:r>
          <a:r>
            <a:rPr lang="en-AU" sz="1400" kern="1200" dirty="0"/>
            <a:t> </a:t>
          </a:r>
          <a:r>
            <a:rPr lang="en-AU" sz="1400" kern="1200" dirty="0" err="1"/>
            <a:t>risultati</a:t>
          </a:r>
          <a:r>
            <a:rPr lang="en-AU" sz="1400" kern="1200" dirty="0"/>
            <a:t>.</a:t>
          </a:r>
          <a:endParaRPr lang="en-US" sz="1400" kern="1200" dirty="0"/>
        </a:p>
      </dsp:txBody>
      <dsp:txXfrm>
        <a:off x="2707958" y="2069583"/>
        <a:ext cx="2506795" cy="1804893"/>
      </dsp:txXfrm>
    </dsp:sp>
    <dsp:sp modelId="{7A9B5E45-8A84-40B2-B643-251C38C889C3}">
      <dsp:nvSpPr>
        <dsp:cNvPr id="0" name=""/>
        <dsp:cNvSpPr/>
      </dsp:nvSpPr>
      <dsp:spPr>
        <a:xfrm>
          <a:off x="2707958" y="866321"/>
          <a:ext cx="2506795" cy="120326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165100" rIns="24761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2707958" y="866321"/>
        <a:ext cx="2506795" cy="1203262"/>
      </dsp:txXfrm>
    </dsp:sp>
    <dsp:sp modelId="{3692832B-A3B5-4A52-8F83-5BC002AEE49C}">
      <dsp:nvSpPr>
        <dsp:cNvPr id="0" name=""/>
        <dsp:cNvSpPr/>
      </dsp:nvSpPr>
      <dsp:spPr>
        <a:xfrm>
          <a:off x="5415298" y="866321"/>
          <a:ext cx="2506795" cy="3008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0" rIns="247616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b="0" kern="1200" dirty="0" err="1"/>
            <a:t>Abbiamo</a:t>
          </a:r>
          <a:r>
            <a:rPr lang="en-AU" sz="1400" b="0" kern="1200" dirty="0"/>
            <a:t> </a:t>
          </a:r>
          <a:r>
            <a:rPr lang="en-AU" sz="1400" b="0" kern="1200" dirty="0" err="1"/>
            <a:t>collaborato</a:t>
          </a:r>
          <a:r>
            <a:rPr lang="en-AU" sz="1400" b="0" kern="1200" dirty="0"/>
            <a:t> con </a:t>
          </a:r>
          <a:r>
            <a:rPr lang="en-AU" sz="1400" b="0" kern="1200" dirty="0" err="1"/>
            <a:t>una</a:t>
          </a:r>
          <a:r>
            <a:rPr lang="en-AU" sz="1400" b="0" kern="1200" dirty="0"/>
            <a:t> </a:t>
          </a:r>
          <a:r>
            <a:rPr lang="en-AU" sz="1400" b="0" kern="1200" dirty="0" err="1"/>
            <a:t>vasta</a:t>
          </a:r>
          <a:r>
            <a:rPr lang="en-AU" sz="1400" b="0" kern="1200" dirty="0"/>
            <a:t> gamma di </a:t>
          </a:r>
          <a:r>
            <a:rPr lang="en-AU" sz="1400" b="0" kern="1200" dirty="0" err="1"/>
            <a:t>aziende</a:t>
          </a:r>
          <a:r>
            <a:rPr lang="en-AU" sz="1400" b="0" kern="1200" dirty="0"/>
            <a:t> </a:t>
          </a:r>
          <a:r>
            <a:rPr lang="en-AU" sz="1400" b="0" kern="1200" dirty="0" err="1"/>
            <a:t>nei</a:t>
          </a:r>
          <a:r>
            <a:rPr lang="en-AU" sz="1400" b="0" kern="1200" dirty="0"/>
            <a:t> </a:t>
          </a:r>
          <a:r>
            <a:rPr lang="en-AU" sz="1400" b="0" kern="1200" dirty="0" err="1"/>
            <a:t>settori</a:t>
          </a:r>
          <a:r>
            <a:rPr lang="en-AU" sz="1400" b="0" kern="1200" dirty="0"/>
            <a:t> </a:t>
          </a:r>
          <a:r>
            <a:rPr lang="en-AU" sz="1400" b="0" kern="1200" dirty="0" err="1"/>
            <a:t>manifatturiero</a:t>
          </a:r>
          <a:r>
            <a:rPr lang="en-AU" sz="1400" b="0" kern="1200" dirty="0"/>
            <a:t>, </a:t>
          </a:r>
          <a:r>
            <a:rPr lang="en-AU" sz="1400" b="0" kern="1200" dirty="0" err="1"/>
            <a:t>agricolo</a:t>
          </a:r>
          <a:r>
            <a:rPr lang="en-AU" sz="1400" b="0" kern="1200" dirty="0"/>
            <a:t> e </a:t>
          </a:r>
          <a:r>
            <a:rPr lang="en-AU" sz="1400" b="0" kern="1200" dirty="0" err="1"/>
            <a:t>tecnologico</a:t>
          </a:r>
          <a:r>
            <a:rPr lang="en-AU" sz="1400" b="0" kern="1200" dirty="0"/>
            <a:t> in </a:t>
          </a:r>
          <a:r>
            <a:rPr lang="en-AU" sz="1400" b="0" kern="1200" dirty="0" err="1"/>
            <a:t>tutta</a:t>
          </a:r>
          <a:r>
            <a:rPr lang="en-AU" sz="1400" b="0" kern="1200" dirty="0"/>
            <a:t> Italia, </a:t>
          </a:r>
          <a:r>
            <a:rPr lang="en-AU" sz="1400" b="0" kern="1200" dirty="0" err="1"/>
            <a:t>offrendo</a:t>
          </a:r>
          <a:r>
            <a:rPr lang="en-AU" sz="1400" b="0" kern="1200" dirty="0"/>
            <a:t> </a:t>
          </a:r>
          <a:r>
            <a:rPr lang="en-AU" sz="1400" b="0" kern="1200" dirty="0" err="1"/>
            <a:t>programmi</a:t>
          </a:r>
          <a:r>
            <a:rPr lang="en-AU" sz="1400" b="0" kern="1200" dirty="0"/>
            <a:t> di inglese </a:t>
          </a:r>
          <a:r>
            <a:rPr lang="en-AU" sz="1400" b="0" kern="1200" dirty="0" err="1"/>
            <a:t>personalizzati</a:t>
          </a:r>
          <a:r>
            <a:rPr lang="en-AU" sz="1400" b="0" kern="1200" dirty="0"/>
            <a:t> e </a:t>
          </a:r>
          <a:r>
            <a:rPr lang="en-AU" sz="1400" b="0" kern="1200" dirty="0" err="1"/>
            <a:t>allineati</a:t>
          </a:r>
          <a:r>
            <a:rPr lang="en-AU" sz="1400" b="0" kern="1200" dirty="0"/>
            <a:t> </a:t>
          </a:r>
          <a:r>
            <a:rPr lang="en-AU" sz="1400" b="0" kern="1200" dirty="0" err="1"/>
            <a:t>agli</a:t>
          </a:r>
          <a:r>
            <a:rPr lang="en-AU" sz="1400" b="0" kern="1200" dirty="0"/>
            <a:t> </a:t>
          </a:r>
          <a:r>
            <a:rPr lang="en-AU" sz="1400" b="0" kern="1200" dirty="0" err="1"/>
            <a:t>obiettivi</a:t>
          </a:r>
          <a:r>
            <a:rPr lang="en-AU" sz="1400" b="0" kern="1200" dirty="0"/>
            <a:t> </a:t>
          </a:r>
          <a:r>
            <a:rPr lang="en-AU" sz="1400" b="0" kern="1200" dirty="0" err="1"/>
            <a:t>commerciali</a:t>
          </a:r>
          <a:r>
            <a:rPr lang="en-AU" sz="1400" b="0" kern="1200" dirty="0"/>
            <a:t>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b="0" kern="1200" dirty="0"/>
        </a:p>
      </dsp:txBody>
      <dsp:txXfrm>
        <a:off x="5415298" y="2069583"/>
        <a:ext cx="2506795" cy="1804893"/>
      </dsp:txXfrm>
    </dsp:sp>
    <dsp:sp modelId="{F586718F-E850-444B-9A34-301D196B45FD}">
      <dsp:nvSpPr>
        <dsp:cNvPr id="0" name=""/>
        <dsp:cNvSpPr/>
      </dsp:nvSpPr>
      <dsp:spPr>
        <a:xfrm>
          <a:off x="5415298" y="866321"/>
          <a:ext cx="2506795" cy="1203262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16" tIns="165100" rIns="247616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5415298" y="866321"/>
        <a:ext cx="2506795" cy="1203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BC4ED-5B57-4AD0-AC66-8A7A437661EF}" type="datetimeFigureOut">
              <a:rPr lang="en-AU" smtClean="0"/>
              <a:t>7/04/2026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678F3-263C-4663-9A77-319B2364F68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7471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8678F3-263C-4663-9A77-319B2364F68E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03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98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7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0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71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69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13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34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8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1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2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90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56" r:id="rId6"/>
    <p:sldLayoutId id="2147483752" r:id="rId7"/>
    <p:sldLayoutId id="2147483753" r:id="rId8"/>
    <p:sldLayoutId id="2147483754" r:id="rId9"/>
    <p:sldLayoutId id="2147483755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CF944-A977-2165-9B42-075FCDF1E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685" y="319549"/>
            <a:ext cx="6253317" cy="3686015"/>
          </a:xfrm>
        </p:spPr>
        <p:txBody>
          <a:bodyPr>
            <a:normAutofit/>
          </a:bodyPr>
          <a:lstStyle/>
          <a:p>
            <a:r>
              <a:rPr lang="it-IT" sz="4800" dirty="0"/>
              <a:t>Sviluppo Globale dell’Inglese per la Crescita della Forza Lavoro e della Leadership</a:t>
            </a:r>
            <a:endParaRPr lang="en-AU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7381F-09BA-A4FA-2F1C-6673DCA97F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AU" dirty="0" err="1"/>
              <a:t>Panoramica</a:t>
            </a:r>
            <a:r>
              <a:rPr lang="en-AU" dirty="0"/>
              <a:t> </a:t>
            </a:r>
            <a:r>
              <a:rPr lang="en-AU" dirty="0" err="1"/>
              <a:t>dei</a:t>
            </a:r>
            <a:r>
              <a:rPr lang="en-AU" dirty="0"/>
              <a:t> Servizi </a:t>
            </a:r>
            <a:r>
              <a:rPr lang="en-AU" dirty="0" err="1"/>
              <a:t>Offerti</a:t>
            </a:r>
            <a:endParaRPr lang="en-A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95287F2-8A82-4361-6B54-AAC2BDD18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People attending a meeting">
            <a:extLst>
              <a:ext uri="{FF2B5EF4-FFF2-40B4-BE49-F238E27FC236}">
                <a16:creationId xmlns:a16="http://schemas.microsoft.com/office/drawing/2014/main" id="{BA0F2904-6813-8926-4EA4-195B0D97B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9" r="1" b="9053"/>
          <a:stretch>
            <a:fillRect/>
          </a:stretch>
        </p:blipFill>
        <p:spPr>
          <a:xfrm>
            <a:off x="2843" y="10"/>
            <a:ext cx="12186315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5B38FD6-641F-41BF-B466-C1C636642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3FF6F6-73BB-2C63-B84F-2D18EFB8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48" y="1419273"/>
            <a:ext cx="3153580" cy="1358188"/>
          </a:xfrm>
        </p:spPr>
        <p:txBody>
          <a:bodyPr>
            <a:normAutofit/>
          </a:bodyPr>
          <a:lstStyle/>
          <a:p>
            <a:r>
              <a:rPr lang="en-AU" sz="2800" dirty="0" err="1"/>
              <a:t>Erogazione</a:t>
            </a:r>
            <a:r>
              <a:rPr lang="en-AU" sz="2800" dirty="0"/>
              <a:t> e </a:t>
            </a:r>
            <a:r>
              <a:rPr lang="en-AU" sz="2800" dirty="0" err="1"/>
              <a:t>Personalizzazione</a:t>
            </a:r>
            <a:endParaRPr lang="en-AU" sz="2800" dirty="0">
              <a:solidFill>
                <a:srgbClr val="FFFFFF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F9119E-766E-4526-AAE5-639F577C0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8277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064DA-9F39-119D-271A-7F9ED1896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064" y="2961819"/>
            <a:ext cx="3495336" cy="25355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it-IT" sz="1400" b="1" dirty="0"/>
              <a:t>I programmi sono offerti in presenza e online.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400" dirty="0"/>
              <a:t>Tutti i servizi sono completamente personalizzati in base al contesto specifico di ciascuna azienda.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400" dirty="0"/>
              <a:t>I programmi sono allineati alla missione aziendale, al settore di appartenenza e alla strategia di crescita di ogni organizzazione.</a:t>
            </a:r>
          </a:p>
          <a:p>
            <a:pPr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400" dirty="0"/>
              <a:t>Tutti i programmi prevedono un approccio pratico, con spazio per esercitazioni e simulazioni reali.</a:t>
            </a:r>
            <a:endParaRPr lang="en-AU" sz="1400" dirty="0">
              <a:solidFill>
                <a:srgbClr val="FFFFFF"/>
              </a:solidFill>
            </a:endParaRPr>
          </a:p>
        </p:txBody>
      </p:sp>
      <p:sp>
        <p:nvSpPr>
          <p:cNvPr id="17" name="!!footer rectangle">
            <a:extLst>
              <a:ext uri="{FF2B5EF4-FFF2-40B4-BE49-F238E27FC236}">
                <a16:creationId xmlns:a16="http://schemas.microsoft.com/office/drawing/2014/main" id="{1FE461C7-FF45-427F-83D7-18DFBD481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0298D-36E9-7C13-2E2D-01EB02A9C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1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791DC-7DFA-F736-0C18-4CAB5C343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</a:rPr>
              <a:t>Contatti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5" name="Content Placeholder 4" descr="Man with glasses and goatee in business suit in car on back seat, holding cellphone to ear, looking out window and smiling">
            <a:extLst>
              <a:ext uri="{FF2B5EF4-FFF2-40B4-BE49-F238E27FC236}">
                <a16:creationId xmlns:a16="http://schemas.microsoft.com/office/drawing/2014/main" id="{A45FDBE6-0AEF-17C8-6762-5DC320431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32460" b="-1"/>
          <a:stretch>
            <a:fillRect/>
          </a:stretch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B43BB1C-D23C-CFA0-D748-DE9313220E54}"/>
              </a:ext>
            </a:extLst>
          </p:cNvPr>
          <p:cNvSpPr txBox="1"/>
          <p:nvPr/>
        </p:nvSpPr>
        <p:spPr>
          <a:xfrm>
            <a:off x="5116784" y="2546224"/>
            <a:ext cx="5977938" cy="334274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r>
              <a:rPr lang="it-IT" b="1" dirty="0"/>
              <a:t>Per ulteriori informazioni sui pacchetti e sui prezzi, contattaci:</a:t>
            </a:r>
          </a:p>
          <a:p>
            <a:endParaRPr lang="it-IT" dirty="0"/>
          </a:p>
          <a:p>
            <a:r>
              <a:rPr lang="it-IT" b="1" dirty="0"/>
              <a:t>Email: fluentadvance@gmail.com</a:t>
            </a:r>
          </a:p>
          <a:p>
            <a:endParaRPr lang="it-IT" b="1" dirty="0"/>
          </a:p>
          <a:p>
            <a:endParaRPr lang="it-IT" dirty="0"/>
          </a:p>
          <a:p>
            <a:r>
              <a:rPr lang="it-IT" b="1"/>
              <a:t>Telefono WhatsApp: </a:t>
            </a:r>
            <a:r>
              <a:rPr lang="it-IT" b="1" dirty="0"/>
              <a:t>+61 0481 720 039</a:t>
            </a:r>
            <a:endParaRPr lang="it-IT" dirty="0"/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Font typeface="Calibri" panose="020F0502020204030204" pitchFamily="34" charset="0"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2907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01A14-1B56-CE92-A7E6-387E404DE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AU" dirty="0" err="1"/>
              <a:t>Scopo</a:t>
            </a:r>
            <a:r>
              <a:rPr lang="en-AU" dirty="0"/>
              <a:t> e </a:t>
            </a:r>
            <a:r>
              <a:rPr lang="en-AU" dirty="0" err="1"/>
              <a:t>Missione</a:t>
            </a:r>
            <a:r>
              <a:rPr lang="en-AU" dirty="0"/>
              <a:t> </a:t>
            </a:r>
          </a:p>
        </p:txBody>
      </p:sp>
      <p:pic>
        <p:nvPicPr>
          <p:cNvPr id="6" name="Picture 5" descr="Three darts on bullseye">
            <a:extLst>
              <a:ext uri="{FF2B5EF4-FFF2-40B4-BE49-F238E27FC236}">
                <a16:creationId xmlns:a16="http://schemas.microsoft.com/office/drawing/2014/main" id="{9E4DB115-F6A1-28C2-05EA-38A6E1626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5" r="7244"/>
          <a:stretch>
            <a:fillRect/>
          </a:stretch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03CF8-E982-174D-0E11-BF4886147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6587110" cy="4009126"/>
          </a:xfrm>
        </p:spPr>
        <p:txBody>
          <a:bodyPr>
            <a:noAutofit/>
          </a:bodyPr>
          <a:lstStyle/>
          <a:p>
            <a:r>
              <a:rPr lang="it-IT" sz="1600" dirty="0"/>
              <a:t>Fluent Advance offre programmi mirati e personalizzati di potenziamento della lingua inglese e seminari di sviluppo professionale, progettati per promuovere una crescita misurabile sia aziendale sia personale. La nostra missione si articola in due aree principali:</a:t>
            </a:r>
          </a:p>
          <a:p>
            <a:r>
              <a:rPr lang="it-IT" sz="1600" b="1" dirty="0">
                <a:solidFill>
                  <a:srgbClr val="FF0000"/>
                </a:solidFill>
              </a:rPr>
              <a:t>Focus 1: Potenziamento dell’Inglese per la Forza Lavoro</a:t>
            </a:r>
            <a:br>
              <a:rPr lang="it-IT" sz="1600" dirty="0"/>
            </a:br>
            <a:r>
              <a:rPr lang="it-IT" sz="1600" dirty="0"/>
              <a:t>Rafforzare la competenza linguistica in inglese dei dipendenti nei ruoli operativi e a contatto con i clienti, massimizzando le conversioni, migliorando le performance di vendita e sostenendo una forza lavoro globale sicura e coesa.</a:t>
            </a:r>
          </a:p>
          <a:p>
            <a:r>
              <a:rPr lang="it-IT" sz="1600" b="1" dirty="0">
                <a:solidFill>
                  <a:srgbClr val="FF0000"/>
                </a:solidFill>
              </a:rPr>
              <a:t>Focus 2: Supporto alla Leadership e ai Dirigenti</a:t>
            </a:r>
            <a:br>
              <a:rPr lang="it-IT" sz="1600" dirty="0"/>
            </a:br>
            <a:r>
              <a:rPr lang="it-IT" sz="1600" dirty="0"/>
              <a:t>Fornire un supporto strategico e strutturato nella lingua inglese ai team dirigenziali e al senior management, favorendo l’espansione internazionale, una comunicazione efficace e una crescita aziendale sostenibile nei mercati anglofoni.</a:t>
            </a:r>
          </a:p>
          <a:p>
            <a:pPr>
              <a:lnSpc>
                <a:spcPct val="100000"/>
              </a:lnSpc>
            </a:pP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79448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BFAEEB-0D98-F3C6-CB43-5340E8B9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en-AU" dirty="0"/>
              <a:t>Background ed </a:t>
            </a:r>
            <a:r>
              <a:rPr lang="en-AU" dirty="0" err="1"/>
              <a:t>Esperienza</a:t>
            </a:r>
            <a:endParaRPr lang="en-AU" dirty="0"/>
          </a:p>
        </p:txBody>
      </p:sp>
      <p:pic>
        <p:nvPicPr>
          <p:cNvPr id="4" name="Picture 3" descr="Woman wearing blazer">
            <a:extLst>
              <a:ext uri="{FF2B5EF4-FFF2-40B4-BE49-F238E27FC236}">
                <a16:creationId xmlns:a16="http://schemas.microsoft.com/office/drawing/2014/main" id="{31F843F3-8969-DEC5-2043-C6919A891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9" r="27869"/>
          <a:stretch>
            <a:fillRect/>
          </a:stretch>
        </p:blipFill>
        <p:spPr>
          <a:xfrm>
            <a:off x="21" y="10"/>
            <a:ext cx="4135731" cy="6400784"/>
          </a:xfrm>
          <a:prstGeom prst="rect">
            <a:avLst/>
          </a:prstGeom>
        </p:spPr>
      </p:pic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26A2BB-9C85-62BA-A4B9-1E6331E04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685AFA91-F8EC-67ED-8EA2-4923C3C218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722718"/>
              </p:ext>
            </p:extLst>
          </p:nvPr>
        </p:nvGraphicFramePr>
        <p:xfrm>
          <a:off x="4202519" y="1231378"/>
          <a:ext cx="7922713" cy="4740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3419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A82A-1D5B-D78F-EF98-5F3679EEB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                </a:t>
            </a:r>
            <a:r>
              <a:rPr lang="en-AU" dirty="0" err="1"/>
              <a:t>Testimonianze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8D6B0-65C1-3BA8-B4BC-58868D1B4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4" y="2108201"/>
            <a:ext cx="11944350" cy="3760891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                                               </a:t>
            </a:r>
            <a:r>
              <a:rPr lang="it-IT" b="1" dirty="0">
                <a:solidFill>
                  <a:srgbClr val="FF0000"/>
                </a:solidFill>
              </a:rPr>
              <a:t>Amministratore Delegato, Studio di Commercialisti (Friuli Venezia-Giulia)</a:t>
            </a:r>
            <a:br>
              <a:rPr lang="it-IT" dirty="0"/>
            </a:br>
            <a:r>
              <a:rPr lang="it-IT" dirty="0"/>
              <a:t>“Fluent Advance ha completamente trasformato il modo in cui il nostro team comunica con i clienti. Il nostro personale è tecnicamente eccellente, ma la fiducia nell’inglese parlato rappresentava un limite. Il programma è stato pratico, su misura per il nostro settore e ha prodotto risultati concreti in poche settimane. Gli incontri con i clienti sono ora più fluidi, chiari e professionali.”</a:t>
            </a:r>
          </a:p>
          <a:p>
            <a:r>
              <a:rPr lang="it-IT" b="1" dirty="0"/>
              <a:t>                                              </a:t>
            </a:r>
            <a:r>
              <a:rPr lang="it-IT" b="1" dirty="0">
                <a:solidFill>
                  <a:srgbClr val="FF0000"/>
                </a:solidFill>
              </a:rPr>
              <a:t>Proprietario, Azienda di Costruzioni e Project Management (Friuli Venezia-Giulia)</a:t>
            </a:r>
            <a:br>
              <a:rPr lang="it-IT" dirty="0"/>
            </a:br>
            <a:r>
              <a:rPr lang="it-IT" dirty="0"/>
              <a:t>“La comunicazione chiara è fondamentale nel nostro settore e Fluent Advance ha aiutato i nostri supervisori a comunicare più efficacemente con clienti, subappaltatori e stakeholder. La formazione è stata pratica, rispettosa e immediatamente applicabile in cantiere. Abbiamo registrato meno fraintendimenti e relazioni con i clienti più solide.”</a:t>
            </a:r>
          </a:p>
          <a:p>
            <a:r>
              <a:rPr lang="it-IT" b="1" dirty="0"/>
              <a:t>                                                     </a:t>
            </a:r>
            <a:r>
              <a:rPr lang="it-IT" b="1" dirty="0">
                <a:solidFill>
                  <a:srgbClr val="FF0000"/>
                </a:solidFill>
              </a:rPr>
              <a:t>Responsabile Operativo, Azienda Software (Friuli Venezia-Giulia)</a:t>
            </a:r>
            <a:br>
              <a:rPr lang="it-IT" dirty="0"/>
            </a:br>
            <a:r>
              <a:rPr lang="it-IT" dirty="0"/>
              <a:t>“Il nostro team è altamente qualificato, ma per molti dei nostri collaboratori l’inglese è una seconda lingua. Fluent Advance ha colmato il divario tra conoscenze tecniche e comunicazione sicura. Le riunioni sono più efficienti, le presentazioni più chiare e il personale si sente più sicuro nel partecipare attivamente.”</a:t>
            </a:r>
          </a:p>
          <a:p>
            <a:endParaRPr lang="en-AU" dirty="0"/>
          </a:p>
        </p:txBody>
      </p:sp>
      <p:pic>
        <p:nvPicPr>
          <p:cNvPr id="5" name="Picture 4" descr="3D five star rating symbol">
            <a:extLst>
              <a:ext uri="{FF2B5EF4-FFF2-40B4-BE49-F238E27FC236}">
                <a16:creationId xmlns:a16="http://schemas.microsoft.com/office/drawing/2014/main" id="{FE6914AA-A13C-08E1-4AB7-79A505E40E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9" t="37361" r="15281" b="40000"/>
          <a:stretch>
            <a:fillRect/>
          </a:stretch>
        </p:blipFill>
        <p:spPr>
          <a:xfrm>
            <a:off x="4808855" y="5765489"/>
            <a:ext cx="2635249" cy="57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08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AF01-B2BD-A07A-C285-E78FE0559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Programmi</a:t>
            </a:r>
            <a:r>
              <a:rPr lang="en-AU" dirty="0"/>
              <a:t> e Servizi: </a:t>
            </a:r>
            <a:r>
              <a:rPr lang="en-AU" dirty="0" err="1"/>
              <a:t>Settore</a:t>
            </a:r>
            <a:r>
              <a:rPr lang="en-AU" dirty="0"/>
              <a:t> Retail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F0FB8-9954-0573-E1EC-62FE12F86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1975417"/>
            <a:ext cx="5220393" cy="1050635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1. Pacchetto Retail</a:t>
            </a:r>
            <a:br>
              <a:rPr lang="it-IT" dirty="0"/>
            </a:br>
            <a:endParaRPr lang="it-IT" dirty="0"/>
          </a:p>
          <a:p>
            <a:r>
              <a:rPr lang="it-IT" u="sng" dirty="0"/>
              <a:t>Progettato per ambienti retail a contatto diretto con la clientela.</a:t>
            </a:r>
          </a:p>
          <a:p>
            <a:endParaRPr lang="en-AU" u="sng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4FA035-8CE3-B550-EB56-679D12DAAB68}"/>
              </a:ext>
            </a:extLst>
          </p:cNvPr>
          <p:cNvSpPr txBox="1"/>
          <p:nvPr/>
        </p:nvSpPr>
        <p:spPr>
          <a:xfrm>
            <a:off x="266515" y="3026052"/>
            <a:ext cx="50541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it-IT" b="1" dirty="0"/>
              <a:t>Programma di Inglese Conversazionale per il Retail</a:t>
            </a:r>
          </a:p>
          <a:p>
            <a:endParaRPr lang="it-IT" dirty="0"/>
          </a:p>
          <a:p>
            <a:r>
              <a:rPr lang="it-IT" dirty="0"/>
              <a:t>Per assistenti e responsabili retail, con focus su: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Interazioni sicure e fluide con clienti anglofoni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Trasformare le conversazioni in vendite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Spiegazione dei prodotti, tecniche di persuasione e gestione delle obiezioni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Supporto telefonico e via email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8D030-9983-D6BA-3CAB-672963CFA640}"/>
              </a:ext>
            </a:extLst>
          </p:cNvPr>
          <p:cNvSpPr txBox="1"/>
          <p:nvPr/>
        </p:nvSpPr>
        <p:spPr>
          <a:xfrm>
            <a:off x="6988233" y="2749053"/>
            <a:ext cx="4754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B) Programma per Management e Alta Direzione</a:t>
            </a:r>
          </a:p>
          <a:p>
            <a:endParaRPr lang="it-IT" dirty="0"/>
          </a:p>
          <a:p>
            <a:r>
              <a:rPr lang="it-IT" dirty="0"/>
              <a:t>Per store manager e team dirigenziali, a supporto di: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Espansione nei mercati anglofoni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Comunicazione professionale con stakeholder internazionali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Comunicazione di leadership e presa di decisioni in inglese</a:t>
            </a:r>
          </a:p>
          <a:p>
            <a:endParaRPr lang="en-AU" dirty="0"/>
          </a:p>
        </p:txBody>
      </p:sp>
      <p:pic>
        <p:nvPicPr>
          <p:cNvPr id="8" name="Picture 7" descr="Smiling man outside boutique">
            <a:extLst>
              <a:ext uri="{FF2B5EF4-FFF2-40B4-BE49-F238E27FC236}">
                <a16:creationId xmlns:a16="http://schemas.microsoft.com/office/drawing/2014/main" id="{AF702699-640D-F242-8C47-F16139A9F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278" y="134202"/>
            <a:ext cx="2176136" cy="14507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179099-D0E7-FB2E-D79A-AB6B8CDE9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24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3799B-EA30-CF1C-4ABE-9527ACE16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Programmi e Servizi: Settore Aziendale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D1AD3-C0E0-1756-9F33-2286BAC6C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849" y="1945242"/>
            <a:ext cx="5336771" cy="634999"/>
          </a:xfrm>
        </p:spPr>
        <p:txBody>
          <a:bodyPr>
            <a:noAutofit/>
          </a:bodyPr>
          <a:lstStyle/>
          <a:p>
            <a:r>
              <a:rPr lang="it-IT" sz="1800" b="1" dirty="0">
                <a:solidFill>
                  <a:srgbClr val="FF0000"/>
                </a:solidFill>
              </a:rPr>
              <a:t>2. Pacchetto Business</a:t>
            </a:r>
            <a:endParaRPr lang="it-IT" sz="1800" dirty="0">
              <a:solidFill>
                <a:srgbClr val="FF0000"/>
              </a:solidFill>
            </a:endParaRPr>
          </a:p>
          <a:p>
            <a:r>
              <a:rPr lang="it-IT" sz="1800" u="sng" dirty="0"/>
              <a:t>Progettato per aziende globalizzate o in fase di internazionalizzazione.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A64774-E6A3-9C4B-3163-42C20DC49544}"/>
              </a:ext>
            </a:extLst>
          </p:cNvPr>
          <p:cNvSpPr txBox="1"/>
          <p:nvPr/>
        </p:nvSpPr>
        <p:spPr>
          <a:xfrm>
            <a:off x="310134" y="3205481"/>
            <a:ext cx="58163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A) Programma di Potenziamento per la Forza Lavoro</a:t>
            </a:r>
            <a:endParaRPr lang="it-IT" dirty="0"/>
          </a:p>
          <a:p>
            <a:endParaRPr lang="it-IT" dirty="0"/>
          </a:p>
          <a:p>
            <a:r>
              <a:rPr lang="it-IT" dirty="0"/>
              <a:t>Focus su inglese funzionale e professionale per operazioni globali, comunicazione interculturale e sviluppo del linguaggio specifico di settore: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Formazione sul discorso collegiale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Corso di scrittura email e corrispondenza telefonica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Negoziazioni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Presentazioni</a:t>
            </a:r>
          </a:p>
          <a:p>
            <a:pPr marL="342900" indent="-342900">
              <a:buAutoNum type="alphaUcParenR"/>
            </a:pPr>
            <a:endParaRPr lang="en-A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7F024-B9EC-5982-C921-D1B8F384C4F1}"/>
              </a:ext>
            </a:extLst>
          </p:cNvPr>
          <p:cNvSpPr txBox="1"/>
          <p:nvPr/>
        </p:nvSpPr>
        <p:spPr>
          <a:xfrm>
            <a:off x="6753342" y="3114041"/>
            <a:ext cx="385294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B) Programma per la Leadership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Comunicazione e negoziazione per dirigenti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Linguaggio strategico per la crescita internazionale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Sviluppo delle competenze per presentazioni, riunioni e interazione con gli stakeholder</a:t>
            </a:r>
          </a:p>
        </p:txBody>
      </p:sp>
      <p:pic>
        <p:nvPicPr>
          <p:cNvPr id="7" name="Picture 6" descr="Businesswoman giving presentation to coworkers">
            <a:extLst>
              <a:ext uri="{FF2B5EF4-FFF2-40B4-BE49-F238E27FC236}">
                <a16:creationId xmlns:a16="http://schemas.microsoft.com/office/drawing/2014/main" id="{6CFC06BC-12F9-7D55-DCF7-F96D54781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572" y="78721"/>
            <a:ext cx="1489242" cy="10071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1A5E07-B4BD-4FE5-FA6B-A35F7903E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E4921-5DD6-BA18-8535-2B7B02987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Programmi</a:t>
            </a:r>
            <a:r>
              <a:rPr lang="en-AU" dirty="0"/>
              <a:t> e Servizi: Turismo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5F462-8F6D-134E-C9D8-8E1CE5AF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54505"/>
            <a:ext cx="10058400" cy="3760891"/>
          </a:xfrm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rgbClr val="FF0000"/>
                </a:solidFill>
              </a:rPr>
              <a:t>3. Programma per la Forza Lavoro nel Turismo</a:t>
            </a:r>
            <a:endParaRPr lang="it-IT" sz="1800" dirty="0">
              <a:solidFill>
                <a:srgbClr val="FF0000"/>
              </a:solidFill>
            </a:endParaRPr>
          </a:p>
          <a:p>
            <a:r>
              <a:rPr lang="it-IT" sz="1800" u="sng" dirty="0"/>
              <a:t>Progettato per i settori turismo e ospitalità.</a:t>
            </a:r>
          </a:p>
          <a:p>
            <a:r>
              <a:rPr lang="it-IT" sz="1800" b="1" dirty="0"/>
              <a:t>Programma:</a:t>
            </a:r>
            <a:endParaRPr lang="it-IT" sz="1800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Sviluppo di un inglese parlato naturale e sicuro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Servizio clienti e interazione con gli ospiti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Consapevolezza culturale e fluidità comunicativa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Supporto continuo e materiali di riferimento</a:t>
            </a:r>
          </a:p>
          <a:p>
            <a:pPr marL="0" indent="0">
              <a:buClr>
                <a:schemeClr val="tx1"/>
              </a:buClr>
              <a:buNone/>
            </a:pPr>
            <a:endParaRPr lang="en-AU" sz="1800" dirty="0"/>
          </a:p>
        </p:txBody>
      </p:sp>
      <p:pic>
        <p:nvPicPr>
          <p:cNvPr id="14" name="Picture 13" descr="Urban skyline in with distant view of empire state building">
            <a:extLst>
              <a:ext uri="{FF2B5EF4-FFF2-40B4-BE49-F238E27FC236}">
                <a16:creationId xmlns:a16="http://schemas.microsoft.com/office/drawing/2014/main" id="{8DE527C0-4159-1FF3-C8EC-9564E1964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459" y="2642616"/>
            <a:ext cx="3392221" cy="22609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8E846D-6E0A-21DB-2DA8-605F32BD3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AA70F-8740-2CC3-B908-37069B825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/>
              <a:t>Programmi</a:t>
            </a:r>
            <a:r>
              <a:rPr lang="en-AU" dirty="0"/>
              <a:t> e Servizi: </a:t>
            </a:r>
            <a:r>
              <a:rPr lang="en-AU" dirty="0" err="1"/>
              <a:t>Personale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B5E3A-14ED-E325-7F18-EBEB0C2B8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2301028"/>
            <a:ext cx="10058400" cy="3760891"/>
          </a:xfrm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rgbClr val="FF0000"/>
                </a:solidFill>
              </a:rPr>
              <a:t>Pacchetto Intensivo Personale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it-IT" sz="1800" u="sng" dirty="0"/>
              <a:t>Programmi individuali o in piccoli gruppi per chi desidera:</a:t>
            </a:r>
          </a:p>
          <a:p>
            <a:pPr marL="0" indent="0">
              <a:buClr>
                <a:schemeClr val="tx1"/>
              </a:buClr>
              <a:buNone/>
            </a:pPr>
            <a:endParaRPr lang="it-IT" sz="1800" u="sng" dirty="0"/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Sviluppare opportunità di carriera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Prepararsi a ruoli internazionali, colloqui e opportunità di business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Migliorare l’inglese professionale di alto livello, allineato agli obiettivi personali</a:t>
            </a:r>
          </a:p>
          <a:p>
            <a:endParaRPr lang="en-AU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ADDF0-9259-F475-0BDC-AE674F538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  <p:pic>
        <p:nvPicPr>
          <p:cNvPr id="6" name="Picture 5" descr="Two people working on STEM project">
            <a:extLst>
              <a:ext uri="{FF2B5EF4-FFF2-40B4-BE49-F238E27FC236}">
                <a16:creationId xmlns:a16="http://schemas.microsoft.com/office/drawing/2014/main" id="{052B4FE2-D5D8-65F6-499C-F24DE6588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2676525"/>
            <a:ext cx="325755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EC633-4A4F-6454-9476-AF129F99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Servizi </a:t>
            </a:r>
            <a:r>
              <a:rPr lang="en-AU" dirty="0" err="1"/>
              <a:t>Accessori</a:t>
            </a:r>
            <a:r>
              <a:rPr lang="en-AU" dirty="0"/>
              <a:t>: </a:t>
            </a:r>
            <a:r>
              <a:rPr lang="en-AU" dirty="0" err="1"/>
              <a:t>Lezioni</a:t>
            </a:r>
            <a:r>
              <a:rPr lang="en-AU" dirty="0"/>
              <a:t> Private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63C44-0694-5AAD-AC37-70AB24F60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Fluent Advance offre inoltre supporto per il perfezionamento e lo sviluppo delle competenze di inglese parlato, scritto e letto a fini di crescita personale.</a:t>
            </a:r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Attualmente offriamo supporto per: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dirty="0"/>
              <a:t>Preparazione e supporto per TOEFL e IELTS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dirty="0"/>
              <a:t>Programmi di supporto per Inglese IB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dirty="0"/>
              <a:t>Lezioni di inglese per scuole superiori e università (individuali o in piccoli gruppi)</a:t>
            </a:r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F329FD-2381-D999-757B-8084A2CE6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283" y="2805136"/>
            <a:ext cx="1888544" cy="2832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67D77F-CE5C-4542-FD2C-E1ACE8FFF7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44"/>
          <a:stretch>
            <a:fillRect/>
          </a:stretch>
        </p:blipFill>
        <p:spPr>
          <a:xfrm>
            <a:off x="11898827" y="6424246"/>
            <a:ext cx="293174" cy="43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62837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905</Words>
  <Application>Microsoft Office PowerPoint</Application>
  <PresentationFormat>Widescreen</PresentationFormat>
  <Paragraphs>86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Bookman Old Style</vt:lpstr>
      <vt:lpstr>Calibri</vt:lpstr>
      <vt:lpstr>Franklin Gothic Book</vt:lpstr>
      <vt:lpstr>RetrospectVTI</vt:lpstr>
      <vt:lpstr>Sviluppo Globale dell’Inglese per la Crescita della Forza Lavoro e della Leadership</vt:lpstr>
      <vt:lpstr>Scopo e Missione </vt:lpstr>
      <vt:lpstr>Background ed Esperienza</vt:lpstr>
      <vt:lpstr>                Testimonianze </vt:lpstr>
      <vt:lpstr>Programmi e Servizi: Settore Retail </vt:lpstr>
      <vt:lpstr>Programmi e Servizi: Settore Aziendale</vt:lpstr>
      <vt:lpstr>Programmi e Servizi: Turismo</vt:lpstr>
      <vt:lpstr>Programmi e Servizi: Personale</vt:lpstr>
      <vt:lpstr>Servizi Accessori: Lezioni Private</vt:lpstr>
      <vt:lpstr>Erogazione e Personalizzazione</vt:lpstr>
      <vt:lpstr>Contatti</vt:lpstr>
    </vt:vector>
  </TitlesOfParts>
  <Company>Marcellin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English Upskilling for Workforce and Leadership Growth</dc:title>
  <dc:creator>Julian Tomassoni</dc:creator>
  <cp:lastModifiedBy>Julian Tomassoni</cp:lastModifiedBy>
  <cp:revision>5</cp:revision>
  <dcterms:created xsi:type="dcterms:W3CDTF">2026-02-02T09:14:35Z</dcterms:created>
  <dcterms:modified xsi:type="dcterms:W3CDTF">2026-04-07T10:53:38Z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2be42a1-2e2c-451f-b2a8-2876f613576b_Enabled">
    <vt:lpwstr>true</vt:lpwstr>
  </property>
  <property fmtid="{D5CDD505-2E9C-101B-9397-08002B2CF9AE}" pid="3" name="MSIP_Label_92be42a1-2e2c-451f-b2a8-2876f613576b_SetDate">
    <vt:lpwstr>2026-02-02T10:43:38Z</vt:lpwstr>
  </property>
  <property fmtid="{D5CDD505-2E9C-101B-9397-08002B2CF9AE}" pid="4" name="MSIP_Label_92be42a1-2e2c-451f-b2a8-2876f613576b_Method">
    <vt:lpwstr>Standard</vt:lpwstr>
  </property>
  <property fmtid="{D5CDD505-2E9C-101B-9397-08002B2CF9AE}" pid="5" name="MSIP_Label_92be42a1-2e2c-451f-b2a8-2876f613576b_Name">
    <vt:lpwstr>defa4170-0d19-0005-0004-bc88714345d2</vt:lpwstr>
  </property>
  <property fmtid="{D5CDD505-2E9C-101B-9397-08002B2CF9AE}" pid="6" name="MSIP_Label_92be42a1-2e2c-451f-b2a8-2876f613576b_SiteId">
    <vt:lpwstr>a853a798-949b-4cb2-966f-ff1cd6b6ae7c</vt:lpwstr>
  </property>
  <property fmtid="{D5CDD505-2E9C-101B-9397-08002B2CF9AE}" pid="7" name="MSIP_Label_92be42a1-2e2c-451f-b2a8-2876f613576b_ActionId">
    <vt:lpwstr>266e949a-558f-497d-b4f2-f8d3ad69109e</vt:lpwstr>
  </property>
  <property fmtid="{D5CDD505-2E9C-101B-9397-08002B2CF9AE}" pid="8" name="MSIP_Label_92be42a1-2e2c-451f-b2a8-2876f613576b_ContentBits">
    <vt:lpwstr>0</vt:lpwstr>
  </property>
  <property fmtid="{D5CDD505-2E9C-101B-9397-08002B2CF9AE}" pid="9" name="MSIP_Label_92be42a1-2e2c-451f-b2a8-2876f613576b_Tag">
    <vt:lpwstr>10, 3, 0, 1</vt:lpwstr>
  </property>
</Properties>
</file>